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5" r:id="rId3"/>
    <p:sldMasterId id="2147483716" r:id="rId4"/>
    <p:sldMasterId id="2147483728" r:id="rId5"/>
    <p:sldMasterId id="2147483740" r:id="rId6"/>
    <p:sldMasterId id="2147483752" r:id="rId7"/>
    <p:sldMasterId id="2147483764" r:id="rId8"/>
  </p:sldMasterIdLst>
  <p:notesMasterIdLst>
    <p:notesMasterId r:id="rId20"/>
  </p:notesMasterIdLst>
  <p:sldIdLst>
    <p:sldId id="265" r:id="rId9"/>
    <p:sldId id="266" r:id="rId10"/>
    <p:sldId id="258" r:id="rId11"/>
    <p:sldId id="262" r:id="rId12"/>
    <p:sldId id="272" r:id="rId13"/>
    <p:sldId id="271" r:id="rId14"/>
    <p:sldId id="270" r:id="rId15"/>
    <p:sldId id="269" r:id="rId16"/>
    <p:sldId id="261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68364" autoAdjust="0"/>
  </p:normalViewPr>
  <p:slideViewPr>
    <p:cSldViewPr snapToGrid="0">
      <p:cViewPr varScale="1">
        <p:scale>
          <a:sx n="47" d="100"/>
          <a:sy n="47" d="100"/>
        </p:scale>
        <p:origin x="29" y="2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85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 of hospitals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Alberta</c:v>
                </c:pt>
                <c:pt idx="1">
                  <c:v>British Columbia</c:v>
                </c:pt>
                <c:pt idx="2">
                  <c:v>Manitoba</c:v>
                </c:pt>
                <c:pt idx="3">
                  <c:v>New Brunswick</c:v>
                </c:pt>
                <c:pt idx="4">
                  <c:v>Newfoundland and Labrador</c:v>
                </c:pt>
                <c:pt idx="5">
                  <c:v>Northwest Territories</c:v>
                </c:pt>
                <c:pt idx="6">
                  <c:v>Nova Scotia</c:v>
                </c:pt>
                <c:pt idx="7">
                  <c:v>Nunavut</c:v>
                </c:pt>
                <c:pt idx="8">
                  <c:v>Ontario</c:v>
                </c:pt>
                <c:pt idx="9">
                  <c:v>Prince Edward Island</c:v>
                </c:pt>
                <c:pt idx="10">
                  <c:v>Quebec</c:v>
                </c:pt>
                <c:pt idx="11">
                  <c:v>Saskatchewan</c:v>
                </c:pt>
                <c:pt idx="12">
                  <c:v>Yukon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13</c:v>
                </c:pt>
                <c:pt idx="1">
                  <c:v>20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1</c:v>
                </c:pt>
                <c:pt idx="8">
                  <c:v>41</c:v>
                </c:pt>
                <c:pt idx="9">
                  <c:v>1</c:v>
                </c:pt>
                <c:pt idx="10">
                  <c:v>15</c:v>
                </c:pt>
                <c:pt idx="11">
                  <c:v>6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score for usefuless of website info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Alberta</c:v>
                </c:pt>
                <c:pt idx="1">
                  <c:v>British Columbia</c:v>
                </c:pt>
                <c:pt idx="2">
                  <c:v>Manitoba</c:v>
                </c:pt>
                <c:pt idx="3">
                  <c:v>New Brunswick</c:v>
                </c:pt>
                <c:pt idx="4">
                  <c:v>Newfoundland and Labrador</c:v>
                </c:pt>
                <c:pt idx="5">
                  <c:v>Northwest Territories</c:v>
                </c:pt>
                <c:pt idx="6">
                  <c:v>Nova Scotia</c:v>
                </c:pt>
                <c:pt idx="7">
                  <c:v>Nunavut</c:v>
                </c:pt>
                <c:pt idx="8">
                  <c:v>Ontario</c:v>
                </c:pt>
                <c:pt idx="9">
                  <c:v>Prince Edward Island</c:v>
                </c:pt>
                <c:pt idx="10">
                  <c:v>Quebec</c:v>
                </c:pt>
                <c:pt idx="11">
                  <c:v>Saskatchewan</c:v>
                </c:pt>
                <c:pt idx="12">
                  <c:v>Yukon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</c:v>
                </c:pt>
                <c:pt idx="1">
                  <c:v>4.5</c:v>
                </c:pt>
                <c:pt idx="2">
                  <c:v>7.5</c:v>
                </c:pt>
                <c:pt idx="3">
                  <c:v>4.7</c:v>
                </c:pt>
                <c:pt idx="4">
                  <c:v>6</c:v>
                </c:pt>
                <c:pt idx="5">
                  <c:v>6</c:v>
                </c:pt>
                <c:pt idx="6">
                  <c:v>6.5</c:v>
                </c:pt>
                <c:pt idx="7">
                  <c:v>2</c:v>
                </c:pt>
                <c:pt idx="8">
                  <c:v>6.2</c:v>
                </c:pt>
                <c:pt idx="9">
                  <c:v>0</c:v>
                </c:pt>
                <c:pt idx="10">
                  <c:v>4.8</c:v>
                </c:pt>
                <c:pt idx="11">
                  <c:v>3.6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434136"/>
        <c:axId val="317438448"/>
      </c:barChart>
      <c:catAx>
        <c:axId val="317434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438448"/>
        <c:crosses val="autoZero"/>
        <c:auto val="1"/>
        <c:lblAlgn val="ctr"/>
        <c:lblOffset val="100"/>
        <c:noMultiLvlLbl val="0"/>
      </c:catAx>
      <c:valAx>
        <c:axId val="31743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434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</cdr:x>
      <cdr:y>0.89728</cdr:y>
    </cdr:from>
    <cdr:to>
      <cdr:x>0.94624</cdr:x>
      <cdr:y>0.96092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42992" y="4061048"/>
          <a:ext cx="19442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C6C00-B568-4891-838F-BC51DDA82904}" type="datetimeFigureOut">
              <a:rPr lang="en-CA" smtClean="0"/>
              <a:t>2015-12-30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6939-ACBA-489C-BA2D-ED30A5740C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52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https://twitter.com/Pts4Chg/status/670686415659900928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AFE2-91DD-4DBA-A346-32309EF8CB6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020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MUCH MORE THAN JUST A VISIT:  A REVIEW OF VISITING POLICIES IN SELECT CANADIAN ACUTE CARE HOSPITALS </a:t>
            </a:r>
          </a:p>
          <a:p>
            <a:r>
              <a:rPr lang="en-CA" dirty="0" smtClean="0"/>
              <a:t>http://www.cfhi-fcass.ca/sf-docs/default-source/patient-engagement/better-together-baseline-report.pdf?sfvrsn=4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6939-ACBA-489C-BA2D-ED30A5740C8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24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MUCH MORE THAN JUST A VISIT:  A REVIEW OF VISITING POLICIES IN SELECT CANADIAN ACUTE CARE HOSPITALS </a:t>
            </a:r>
          </a:p>
          <a:p>
            <a:r>
              <a:rPr lang="en-CA" dirty="0" smtClean="0"/>
              <a:t>http://www.cfhi-fcass.ca/sf-docs/default-source/patient-engagement/better-together-baseline-report.pdf?sfvrsn=4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6939-ACBA-489C-BA2D-ED30A5740C8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6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AFE2-91DD-4DBA-A346-32309EF8CB65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1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AFE2-91DD-4DBA-A346-32309EF8CB65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7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AFE2-91DD-4DBA-A346-32309EF8CB65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88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6939-ACBA-489C-BA2D-ED30A5740C8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22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note about words. Please do NOT use the word visitation in the context</a:t>
            </a:r>
            <a:r>
              <a:rPr lang="en-CA" baseline="0" dirty="0" smtClean="0"/>
              <a:t> of family presence</a:t>
            </a:r>
            <a:r>
              <a:rPr lang="en-CA" dirty="0" smtClean="0"/>
              <a:t>. It has a negative connotation with families, and invokes a power</a:t>
            </a:r>
            <a:r>
              <a:rPr lang="en-CA" baseline="0" dirty="0" smtClean="0"/>
              <a:t> imbalance that is contradictory to what is trying to be achieved: an equal partnership with the healthcare team!</a:t>
            </a:r>
          </a:p>
          <a:p>
            <a:endParaRPr lang="en-CA" dirty="0" smtClean="0"/>
          </a:p>
          <a:p>
            <a:r>
              <a:rPr lang="en-CA" baseline="0" dirty="0" smtClean="0"/>
              <a:t>Visitation according to the dictionary is:  the appearance of a divine or supernatural being;  OR An official visit or inspection; OR a pastoral or charitable visit, especially to the sick or poor; OR an unwelcome or unduly protracted social visit; OR a gathering of the family of the deceased family before the funeral; OR a divorced persons right to spend time with their children in the custody of a former spouse; OR a disaster or difficulty regarded as divine punishment.</a:t>
            </a:r>
          </a:p>
          <a:p>
            <a:endParaRPr lang="en-CA" baseline="0" dirty="0" smtClean="0"/>
          </a:p>
          <a:p>
            <a:r>
              <a:rPr lang="en-CA" dirty="0" smtClean="0"/>
              <a:t>http://www.oxforddictionaries.com/definition/english/visitation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6939-ACBA-489C-BA2D-ED30A5740C8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11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 For OTHER Produ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5310"/>
          <a:stretch/>
        </p:blipFill>
        <p:spPr>
          <a:xfrm>
            <a:off x="0" y="1308100"/>
            <a:ext cx="12192000" cy="31705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86834" y="4931967"/>
            <a:ext cx="11218333" cy="664797"/>
          </a:xfrm>
        </p:spPr>
        <p:txBody>
          <a:bodyPr vert="horz" wrap="square" lIns="0" tIns="0" rIns="0" bIns="0" anchor="b">
            <a:spAutoFit/>
          </a:bodyPr>
          <a:lstStyle>
            <a:lvl1pPr algn="ctr">
              <a:lnSpc>
                <a:spcPct val="100000"/>
              </a:lnSpc>
              <a:defRPr kumimoji="0" lang="en-US" sz="4800" b="1" i="0" u="none" strike="noStrike" kern="1200" cap="none" spc="0" normalizeH="0" baseline="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 smtClean="0"/>
              <a:t>Use this slide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86834" y="5746973"/>
            <a:ext cx="11218333" cy="430887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Products with subtitles</a:t>
            </a:r>
            <a:endParaRPr kumimoji="0"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7824" y="1"/>
            <a:ext cx="12221707" cy="4751013"/>
            <a:chOff x="-13368" y="776211"/>
            <a:chExt cx="9166280" cy="5526571"/>
          </a:xfrm>
        </p:grpSpPr>
        <p:sp>
          <p:nvSpPr>
            <p:cNvPr id="349" name="Rectangle 2"/>
            <p:cNvSpPr/>
            <p:nvPr userDrawn="1"/>
          </p:nvSpPr>
          <p:spPr>
            <a:xfrm>
              <a:off x="-1" y="776211"/>
              <a:ext cx="9144000" cy="3049009"/>
            </a:xfrm>
            <a:custGeom>
              <a:avLst/>
              <a:gdLst/>
              <a:ahLst/>
              <a:cxnLst/>
              <a:rect l="l" t="t" r="r" b="b"/>
              <a:pathLst>
                <a:path w="9144000" h="4094328">
                  <a:moveTo>
                    <a:pt x="0" y="0"/>
                  </a:moveTo>
                  <a:lnTo>
                    <a:pt x="9144000" y="0"/>
                  </a:lnTo>
                  <a:lnTo>
                    <a:pt x="9144000" y="4094328"/>
                  </a:lnTo>
                  <a:lnTo>
                    <a:pt x="0" y="4094328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3E85D5"/>
                </a:gs>
                <a:gs pos="0">
                  <a:srgbClr val="FFFFFF"/>
                </a:gs>
                <a:gs pos="48000">
                  <a:srgbClr val="DCFFDB"/>
                </a:gs>
              </a:gsLst>
              <a:lin ang="16200000" scaled="0"/>
              <a:tileRect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grpSp>
          <p:nvGrpSpPr>
            <p:cNvPr id="350" name="Group 349"/>
            <p:cNvGrpSpPr/>
            <p:nvPr userDrawn="1"/>
          </p:nvGrpSpPr>
          <p:grpSpPr>
            <a:xfrm>
              <a:off x="-2829" y="2716803"/>
              <a:ext cx="9146828" cy="2530801"/>
              <a:chOff x="-2829" y="2593316"/>
              <a:chExt cx="9146828" cy="2530801"/>
            </a:xfrm>
          </p:grpSpPr>
          <p:sp>
            <p:nvSpPr>
              <p:cNvPr id="351" name="Freeform 350"/>
              <p:cNvSpPr/>
              <p:nvPr/>
            </p:nvSpPr>
            <p:spPr>
              <a:xfrm>
                <a:off x="-1" y="2615106"/>
                <a:ext cx="9144000" cy="2509011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2509011">
                    <a:moveTo>
                      <a:pt x="6575255" y="0"/>
                    </a:moveTo>
                    <a:cubicBezTo>
                      <a:pt x="6677508" y="125"/>
                      <a:pt x="6844545" y="26271"/>
                      <a:pt x="6962688" y="45431"/>
                    </a:cubicBezTo>
                    <a:cubicBezTo>
                      <a:pt x="7097709" y="67328"/>
                      <a:pt x="7267396" y="109299"/>
                      <a:pt x="7345854" y="133021"/>
                    </a:cubicBezTo>
                    <a:cubicBezTo>
                      <a:pt x="7424312" y="156743"/>
                      <a:pt x="7347679" y="185939"/>
                      <a:pt x="7433435" y="187764"/>
                    </a:cubicBezTo>
                    <a:cubicBezTo>
                      <a:pt x="7519191" y="189589"/>
                      <a:pt x="7763688" y="165867"/>
                      <a:pt x="7860392" y="143970"/>
                    </a:cubicBezTo>
                    <a:cubicBezTo>
                      <a:pt x="7957096" y="122073"/>
                      <a:pt x="7955272" y="52731"/>
                      <a:pt x="8013659" y="56380"/>
                    </a:cubicBezTo>
                    <a:cubicBezTo>
                      <a:pt x="8072046" y="60029"/>
                      <a:pt x="8130434" y="118423"/>
                      <a:pt x="8210716" y="165867"/>
                    </a:cubicBezTo>
                    <a:cubicBezTo>
                      <a:pt x="8290998" y="213311"/>
                      <a:pt x="8387702" y="286303"/>
                      <a:pt x="8495354" y="341046"/>
                    </a:cubicBezTo>
                    <a:cubicBezTo>
                      <a:pt x="8603006" y="395789"/>
                      <a:pt x="8759922" y="468781"/>
                      <a:pt x="8856626" y="494328"/>
                    </a:cubicBezTo>
                    <a:cubicBezTo>
                      <a:pt x="8953330" y="519875"/>
                      <a:pt x="9019015" y="481555"/>
                      <a:pt x="9075578" y="494328"/>
                    </a:cubicBezTo>
                    <a:cubicBezTo>
                      <a:pt x="9089719" y="497521"/>
                      <a:pt x="9102263" y="499460"/>
                      <a:pt x="9113638" y="501684"/>
                    </a:cubicBezTo>
                    <a:lnTo>
                      <a:pt x="9144000" y="510551"/>
                    </a:lnTo>
                    <a:lnTo>
                      <a:pt x="9144000" y="1658886"/>
                    </a:lnTo>
                    <a:lnTo>
                      <a:pt x="9067817" y="1689673"/>
                    </a:lnTo>
                    <a:cubicBezTo>
                      <a:pt x="8588808" y="1872469"/>
                      <a:pt x="7751828" y="2049502"/>
                      <a:pt x="6710892" y="2180430"/>
                    </a:cubicBezTo>
                    <a:cubicBezTo>
                      <a:pt x="5521251" y="2330062"/>
                      <a:pt x="3189408" y="2514366"/>
                      <a:pt x="2112892" y="2508892"/>
                    </a:cubicBezTo>
                    <a:cubicBezTo>
                      <a:pt x="1036376" y="2503418"/>
                      <a:pt x="655033" y="2353785"/>
                      <a:pt x="251796" y="2147584"/>
                    </a:cubicBezTo>
                    <a:cubicBezTo>
                      <a:pt x="150987" y="2096034"/>
                      <a:pt x="69450" y="2033307"/>
                      <a:pt x="2909" y="1963765"/>
                    </a:cubicBezTo>
                    <a:lnTo>
                      <a:pt x="0" y="1960211"/>
                    </a:lnTo>
                    <a:lnTo>
                      <a:pt x="0" y="562007"/>
                    </a:lnTo>
                    <a:lnTo>
                      <a:pt x="53114" y="581491"/>
                    </a:lnTo>
                    <a:cubicBezTo>
                      <a:pt x="75494" y="589788"/>
                      <a:pt x="95336" y="597429"/>
                      <a:pt x="109477" y="603816"/>
                    </a:cubicBezTo>
                    <a:cubicBezTo>
                      <a:pt x="166040" y="629363"/>
                      <a:pt x="164216" y="680456"/>
                      <a:pt x="208006" y="658559"/>
                    </a:cubicBezTo>
                    <a:cubicBezTo>
                      <a:pt x="251796" y="636662"/>
                      <a:pt x="313833" y="521700"/>
                      <a:pt x="372220" y="472431"/>
                    </a:cubicBezTo>
                    <a:cubicBezTo>
                      <a:pt x="430607" y="423162"/>
                      <a:pt x="485346" y="395790"/>
                      <a:pt x="558330" y="362944"/>
                    </a:cubicBezTo>
                    <a:cubicBezTo>
                      <a:pt x="631314" y="330098"/>
                      <a:pt x="748088" y="289952"/>
                      <a:pt x="810125" y="275354"/>
                    </a:cubicBezTo>
                    <a:cubicBezTo>
                      <a:pt x="872162" y="260756"/>
                      <a:pt x="879460" y="289952"/>
                      <a:pt x="930549" y="275354"/>
                    </a:cubicBezTo>
                    <a:cubicBezTo>
                      <a:pt x="981638" y="260756"/>
                      <a:pt x="1081991" y="213311"/>
                      <a:pt x="1116658" y="187764"/>
                    </a:cubicBezTo>
                    <a:cubicBezTo>
                      <a:pt x="1151325" y="162217"/>
                      <a:pt x="1091114" y="109299"/>
                      <a:pt x="1138554" y="122072"/>
                    </a:cubicBezTo>
                    <a:cubicBezTo>
                      <a:pt x="1185994" y="134845"/>
                      <a:pt x="1295469" y="218785"/>
                      <a:pt x="1401296" y="264405"/>
                    </a:cubicBezTo>
                    <a:cubicBezTo>
                      <a:pt x="1507123" y="310025"/>
                      <a:pt x="1667689" y="353820"/>
                      <a:pt x="1773516" y="395790"/>
                    </a:cubicBezTo>
                    <a:cubicBezTo>
                      <a:pt x="1879343" y="437760"/>
                      <a:pt x="1946853" y="490679"/>
                      <a:pt x="2036258" y="516226"/>
                    </a:cubicBezTo>
                    <a:cubicBezTo>
                      <a:pt x="2125663" y="541773"/>
                      <a:pt x="2235140" y="538123"/>
                      <a:pt x="2309949" y="549072"/>
                    </a:cubicBezTo>
                    <a:cubicBezTo>
                      <a:pt x="2384758" y="560021"/>
                      <a:pt x="2403004" y="581918"/>
                      <a:pt x="2485111" y="581918"/>
                    </a:cubicBezTo>
                    <a:cubicBezTo>
                      <a:pt x="2567218" y="581918"/>
                      <a:pt x="2698590" y="591042"/>
                      <a:pt x="2802592" y="549072"/>
                    </a:cubicBezTo>
                    <a:cubicBezTo>
                      <a:pt x="2906594" y="507102"/>
                      <a:pt x="3032492" y="364769"/>
                      <a:pt x="3109125" y="330098"/>
                    </a:cubicBezTo>
                    <a:cubicBezTo>
                      <a:pt x="3185758" y="295427"/>
                      <a:pt x="3156565" y="361119"/>
                      <a:pt x="3262392" y="341046"/>
                    </a:cubicBezTo>
                    <a:cubicBezTo>
                      <a:pt x="3368219" y="320973"/>
                      <a:pt x="3638260" y="257106"/>
                      <a:pt x="3744087" y="209662"/>
                    </a:cubicBezTo>
                    <a:cubicBezTo>
                      <a:pt x="3849914" y="162218"/>
                      <a:pt x="3831668" y="69153"/>
                      <a:pt x="3897354" y="56380"/>
                    </a:cubicBezTo>
                    <a:cubicBezTo>
                      <a:pt x="3963040" y="43607"/>
                      <a:pt x="4059744" y="116598"/>
                      <a:pt x="4138202" y="133021"/>
                    </a:cubicBezTo>
                    <a:cubicBezTo>
                      <a:pt x="4216660" y="149444"/>
                      <a:pt x="4296942" y="123897"/>
                      <a:pt x="4368102" y="154918"/>
                    </a:cubicBezTo>
                    <a:cubicBezTo>
                      <a:pt x="4439262" y="185939"/>
                      <a:pt x="4473929" y="306376"/>
                      <a:pt x="4565159" y="319149"/>
                    </a:cubicBezTo>
                    <a:cubicBezTo>
                      <a:pt x="4656389" y="331922"/>
                      <a:pt x="4849797" y="266230"/>
                      <a:pt x="4915483" y="231559"/>
                    </a:cubicBezTo>
                    <a:cubicBezTo>
                      <a:pt x="4981169" y="196888"/>
                      <a:pt x="4893587" y="111123"/>
                      <a:pt x="4959273" y="111123"/>
                    </a:cubicBezTo>
                    <a:cubicBezTo>
                      <a:pt x="5024959" y="111123"/>
                      <a:pt x="5238438" y="204187"/>
                      <a:pt x="5309597" y="231559"/>
                    </a:cubicBezTo>
                    <a:cubicBezTo>
                      <a:pt x="5380757" y="258931"/>
                      <a:pt x="5302298" y="264405"/>
                      <a:pt x="5386230" y="275354"/>
                    </a:cubicBezTo>
                    <a:cubicBezTo>
                      <a:pt x="5470162" y="286303"/>
                      <a:pt x="5672693" y="324624"/>
                      <a:pt x="5813187" y="297252"/>
                    </a:cubicBezTo>
                    <a:cubicBezTo>
                      <a:pt x="5953682" y="269880"/>
                      <a:pt x="6130668" y="143969"/>
                      <a:pt x="6229197" y="111123"/>
                    </a:cubicBezTo>
                    <a:cubicBezTo>
                      <a:pt x="6327726" y="78277"/>
                      <a:pt x="6353270" y="118423"/>
                      <a:pt x="6404359" y="100175"/>
                    </a:cubicBezTo>
                    <a:cubicBezTo>
                      <a:pt x="6455448" y="81927"/>
                      <a:pt x="6442675" y="10760"/>
                      <a:pt x="6535730" y="1636"/>
                    </a:cubicBezTo>
                    <a:cubicBezTo>
                      <a:pt x="6547362" y="496"/>
                      <a:pt x="6560648" y="-18"/>
                      <a:pt x="6575255" y="0"/>
                    </a:cubicBezTo>
                    <a:close/>
                  </a:path>
                </a:pathLst>
              </a:custGeom>
              <a:solidFill>
                <a:srgbClr val="1F497D">
                  <a:lumMod val="40000"/>
                  <a:lumOff val="6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2" name="Group 351"/>
              <p:cNvGrpSpPr/>
              <p:nvPr/>
            </p:nvGrpSpPr>
            <p:grpSpPr>
              <a:xfrm>
                <a:off x="0" y="2676436"/>
                <a:ext cx="9143999" cy="1618679"/>
                <a:chOff x="0" y="2676436"/>
                <a:chExt cx="9143999" cy="1618679"/>
              </a:xfrm>
            </p:grpSpPr>
            <p:sp>
              <p:nvSpPr>
                <p:cNvPr id="377" name="Freeform 376"/>
                <p:cNvSpPr/>
                <p:nvPr/>
              </p:nvSpPr>
              <p:spPr>
                <a:xfrm>
                  <a:off x="0" y="2934632"/>
                  <a:ext cx="1159487" cy="1054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487" h="1054315">
                      <a:moveTo>
                        <a:pt x="977661" y="0"/>
                      </a:moveTo>
                      <a:cubicBezTo>
                        <a:pt x="987954" y="16"/>
                        <a:pt x="996794" y="943"/>
                        <a:pt x="1002976" y="2921"/>
                      </a:cubicBezTo>
                      <a:cubicBezTo>
                        <a:pt x="1027704" y="10833"/>
                        <a:pt x="1008912" y="64244"/>
                        <a:pt x="1026716" y="68200"/>
                      </a:cubicBezTo>
                      <a:cubicBezTo>
                        <a:pt x="1044520" y="72156"/>
                        <a:pt x="1090020" y="19735"/>
                        <a:pt x="1109802" y="26659"/>
                      </a:cubicBezTo>
                      <a:cubicBezTo>
                        <a:pt x="1129585" y="33583"/>
                        <a:pt x="1137498" y="82047"/>
                        <a:pt x="1145411" y="109741"/>
                      </a:cubicBezTo>
                      <a:cubicBezTo>
                        <a:pt x="1153324" y="137435"/>
                        <a:pt x="1164205" y="150294"/>
                        <a:pt x="1157281" y="192824"/>
                      </a:cubicBezTo>
                      <a:cubicBezTo>
                        <a:pt x="1150357" y="235354"/>
                        <a:pt x="1143433" y="318437"/>
                        <a:pt x="1103868" y="364923"/>
                      </a:cubicBezTo>
                      <a:cubicBezTo>
                        <a:pt x="1064303" y="411409"/>
                        <a:pt x="972314" y="447016"/>
                        <a:pt x="919890" y="471743"/>
                      </a:cubicBezTo>
                      <a:cubicBezTo>
                        <a:pt x="867466" y="496470"/>
                        <a:pt x="813064" y="487568"/>
                        <a:pt x="789325" y="513284"/>
                      </a:cubicBezTo>
                      <a:cubicBezTo>
                        <a:pt x="765586" y="539000"/>
                        <a:pt x="806140" y="591421"/>
                        <a:pt x="777455" y="626039"/>
                      </a:cubicBezTo>
                      <a:cubicBezTo>
                        <a:pt x="748770" y="660657"/>
                        <a:pt x="658759" y="707143"/>
                        <a:pt x="617216" y="720990"/>
                      </a:cubicBezTo>
                      <a:cubicBezTo>
                        <a:pt x="575673" y="734837"/>
                        <a:pt x="532151" y="738793"/>
                        <a:pt x="528195" y="709121"/>
                      </a:cubicBezTo>
                      <a:cubicBezTo>
                        <a:pt x="524238" y="679449"/>
                        <a:pt x="563803" y="587464"/>
                        <a:pt x="593477" y="542956"/>
                      </a:cubicBezTo>
                      <a:cubicBezTo>
                        <a:pt x="623151" y="498448"/>
                        <a:pt x="675575" y="495481"/>
                        <a:pt x="706238" y="442071"/>
                      </a:cubicBezTo>
                      <a:cubicBezTo>
                        <a:pt x="736901" y="388661"/>
                        <a:pt x="760640" y="278873"/>
                        <a:pt x="777455" y="222496"/>
                      </a:cubicBezTo>
                      <a:cubicBezTo>
                        <a:pt x="781659" y="208402"/>
                        <a:pt x="784503" y="195915"/>
                        <a:pt x="786682" y="184618"/>
                      </a:cubicBezTo>
                      <a:lnTo>
                        <a:pt x="786794" y="183959"/>
                      </a:lnTo>
                      <a:lnTo>
                        <a:pt x="783390" y="186889"/>
                      </a:lnTo>
                      <a:cubicBezTo>
                        <a:pt x="739868" y="225463"/>
                        <a:pt x="733933" y="228430"/>
                        <a:pt x="694368" y="252168"/>
                      </a:cubicBezTo>
                      <a:cubicBezTo>
                        <a:pt x="654803" y="275906"/>
                        <a:pt x="582597" y="295687"/>
                        <a:pt x="545999" y="329316"/>
                      </a:cubicBezTo>
                      <a:cubicBezTo>
                        <a:pt x="509401" y="362945"/>
                        <a:pt x="504456" y="396574"/>
                        <a:pt x="474782" y="453940"/>
                      </a:cubicBezTo>
                      <a:cubicBezTo>
                        <a:pt x="445108" y="511306"/>
                        <a:pt x="369934" y="647798"/>
                        <a:pt x="367956" y="673514"/>
                      </a:cubicBezTo>
                      <a:cubicBezTo>
                        <a:pt x="365978" y="699230"/>
                        <a:pt x="452032" y="591421"/>
                        <a:pt x="462912" y="608235"/>
                      </a:cubicBezTo>
                      <a:cubicBezTo>
                        <a:pt x="473792" y="625049"/>
                        <a:pt x="448075" y="727914"/>
                        <a:pt x="433238" y="774400"/>
                      </a:cubicBezTo>
                      <a:cubicBezTo>
                        <a:pt x="418401" y="820886"/>
                        <a:pt x="385760" y="861438"/>
                        <a:pt x="373891" y="887154"/>
                      </a:cubicBezTo>
                      <a:cubicBezTo>
                        <a:pt x="362022" y="912870"/>
                        <a:pt x="365977" y="906936"/>
                        <a:pt x="362021" y="928696"/>
                      </a:cubicBezTo>
                      <a:cubicBezTo>
                        <a:pt x="358065" y="950456"/>
                        <a:pt x="396641" y="997931"/>
                        <a:pt x="350152" y="1017712"/>
                      </a:cubicBezTo>
                      <a:cubicBezTo>
                        <a:pt x="303663" y="1037493"/>
                        <a:pt x="150348" y="1068156"/>
                        <a:pt x="83087" y="1047385"/>
                      </a:cubicBezTo>
                      <a:cubicBezTo>
                        <a:pt x="66272" y="1042193"/>
                        <a:pt x="51002" y="1037927"/>
                        <a:pt x="37139" y="1032457"/>
                      </a:cubicBezTo>
                      <a:lnTo>
                        <a:pt x="0" y="1010514"/>
                      </a:lnTo>
                      <a:lnTo>
                        <a:pt x="0" y="221506"/>
                      </a:lnTo>
                      <a:lnTo>
                        <a:pt x="34774" y="242942"/>
                      </a:lnTo>
                      <a:cubicBezTo>
                        <a:pt x="48405" y="252292"/>
                        <a:pt x="61079" y="260823"/>
                        <a:pt x="71217" y="264037"/>
                      </a:cubicBezTo>
                      <a:cubicBezTo>
                        <a:pt x="111771" y="276895"/>
                        <a:pt x="140456" y="329316"/>
                        <a:pt x="172108" y="335251"/>
                      </a:cubicBezTo>
                      <a:cubicBezTo>
                        <a:pt x="203760" y="341186"/>
                        <a:pt x="231456" y="325360"/>
                        <a:pt x="261130" y="299644"/>
                      </a:cubicBezTo>
                      <a:cubicBezTo>
                        <a:pt x="290804" y="273928"/>
                        <a:pt x="316522" y="222496"/>
                        <a:pt x="350152" y="180955"/>
                      </a:cubicBezTo>
                      <a:cubicBezTo>
                        <a:pt x="383782" y="139414"/>
                        <a:pt x="422358" y="78091"/>
                        <a:pt x="462912" y="50397"/>
                      </a:cubicBezTo>
                      <a:cubicBezTo>
                        <a:pt x="503466" y="22703"/>
                        <a:pt x="540064" y="18746"/>
                        <a:pt x="593477" y="14790"/>
                      </a:cubicBezTo>
                      <a:cubicBezTo>
                        <a:pt x="646890" y="10834"/>
                        <a:pt x="723053" y="25670"/>
                        <a:pt x="783390" y="26659"/>
                      </a:cubicBezTo>
                      <a:cubicBezTo>
                        <a:pt x="813559" y="27154"/>
                        <a:pt x="856586" y="18994"/>
                        <a:pt x="892070" y="14049"/>
                      </a:cubicBezTo>
                      <a:lnTo>
                        <a:pt x="897607" y="13615"/>
                      </a:lnTo>
                      <a:lnTo>
                        <a:pt x="908113" y="9737"/>
                      </a:lnTo>
                      <a:cubicBezTo>
                        <a:pt x="930677" y="3586"/>
                        <a:pt x="957074" y="-30"/>
                        <a:pt x="977661" y="0"/>
                      </a:cubicBezTo>
                      <a:close/>
                    </a:path>
                  </a:pathLst>
                </a:custGeom>
                <a:solidFill>
                  <a:srgbClr val="1F497D">
                    <a:lumMod val="60000"/>
                    <a:lumOff val="40000"/>
                  </a:srgbClr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8" name="Freeform 377"/>
                <p:cNvSpPr/>
                <p:nvPr/>
              </p:nvSpPr>
              <p:spPr>
                <a:xfrm>
                  <a:off x="1093094" y="2711529"/>
                  <a:ext cx="3844636" cy="1583586"/>
                </a:xfrm>
                <a:custGeom>
                  <a:avLst/>
                  <a:gdLst>
                    <a:gd name="connsiteX0" fmla="*/ 10774 w 3844636"/>
                    <a:gd name="connsiteY0" fmla="*/ 1205209 h 1583586"/>
                    <a:gd name="connsiteX1" fmla="*/ 147273 w 3844636"/>
                    <a:gd name="connsiteY1" fmla="*/ 920355 h 1583586"/>
                    <a:gd name="connsiteX2" fmla="*/ 147273 w 3844636"/>
                    <a:gd name="connsiteY2" fmla="*/ 771994 h 1583586"/>
                    <a:gd name="connsiteX3" fmla="*/ 153208 w 3844636"/>
                    <a:gd name="connsiteY3" fmla="*/ 558354 h 1583586"/>
                    <a:gd name="connsiteX4" fmla="*/ 147273 w 3844636"/>
                    <a:gd name="connsiteY4" fmla="*/ 315041 h 1583586"/>
                    <a:gd name="connsiteX5" fmla="*/ 117599 w 3844636"/>
                    <a:gd name="connsiteY5" fmla="*/ 148876 h 1583586"/>
                    <a:gd name="connsiteX6" fmla="*/ 313447 w 3844636"/>
                    <a:gd name="connsiteY6" fmla="*/ 362517 h 1583586"/>
                    <a:gd name="connsiteX7" fmla="*/ 283773 w 3844636"/>
                    <a:gd name="connsiteY7" fmla="*/ 226024 h 1583586"/>
                    <a:gd name="connsiteX8" fmla="*/ 527099 w 3844636"/>
                    <a:gd name="connsiteY8" fmla="*/ 368451 h 1583586"/>
                    <a:gd name="connsiteX9" fmla="*/ 740751 w 3844636"/>
                    <a:gd name="connsiteY9" fmla="*/ 433730 h 1583586"/>
                    <a:gd name="connsiteX10" fmla="*/ 871316 w 3844636"/>
                    <a:gd name="connsiteY10" fmla="*/ 493075 h 1583586"/>
                    <a:gd name="connsiteX11" fmla="*/ 918794 w 3844636"/>
                    <a:gd name="connsiteY11" fmla="*/ 558354 h 1583586"/>
                    <a:gd name="connsiteX12" fmla="*/ 990011 w 3844636"/>
                    <a:gd name="connsiteY12" fmla="*/ 588026 h 1583586"/>
                    <a:gd name="connsiteX13" fmla="*/ 1316423 w 3844636"/>
                    <a:gd name="connsiteY13" fmla="*/ 564288 h 1583586"/>
                    <a:gd name="connsiteX14" fmla="*/ 1173989 w 3844636"/>
                    <a:gd name="connsiteY14" fmla="*/ 516812 h 1583586"/>
                    <a:gd name="connsiteX15" fmla="*/ 1363902 w 3844636"/>
                    <a:gd name="connsiteY15" fmla="*/ 487140 h 1583586"/>
                    <a:gd name="connsiteX16" fmla="*/ 1613162 w 3844636"/>
                    <a:gd name="connsiteY16" fmla="*/ 475271 h 1583586"/>
                    <a:gd name="connsiteX17" fmla="*/ 1630966 w 3844636"/>
                    <a:gd name="connsiteY17" fmla="*/ 475271 h 1583586"/>
                    <a:gd name="connsiteX18" fmla="*/ 1702184 w 3844636"/>
                    <a:gd name="connsiteY18" fmla="*/ 617698 h 1583586"/>
                    <a:gd name="connsiteX19" fmla="*/ 1654705 w 3844636"/>
                    <a:gd name="connsiteY19" fmla="*/ 742322 h 1583586"/>
                    <a:gd name="connsiteX20" fmla="*/ 1630966 w 3844636"/>
                    <a:gd name="connsiteY20" fmla="*/ 884748 h 1583586"/>
                    <a:gd name="connsiteX21" fmla="*/ 1553814 w 3844636"/>
                    <a:gd name="connsiteY21" fmla="*/ 742322 h 1583586"/>
                    <a:gd name="connsiteX22" fmla="*/ 1399510 w 3844636"/>
                    <a:gd name="connsiteY22" fmla="*/ 766059 h 1583586"/>
                    <a:gd name="connsiteX23" fmla="*/ 1120576 w 3844636"/>
                    <a:gd name="connsiteY23" fmla="*/ 659239 h 1583586"/>
                    <a:gd name="connsiteX24" fmla="*/ 1067163 w 3844636"/>
                    <a:gd name="connsiteY24" fmla="*/ 611764 h 1583586"/>
                    <a:gd name="connsiteX25" fmla="*/ 1108706 w 3844636"/>
                    <a:gd name="connsiteY25" fmla="*/ 920355 h 1583586"/>
                    <a:gd name="connsiteX26" fmla="*/ 1025620 w 3844636"/>
                    <a:gd name="connsiteY26" fmla="*/ 938158 h 1583586"/>
                    <a:gd name="connsiteX27" fmla="*/ 1037489 w 3844636"/>
                    <a:gd name="connsiteY27" fmla="*/ 1145864 h 1583586"/>
                    <a:gd name="connsiteX28" fmla="*/ 1079033 w 3844636"/>
                    <a:gd name="connsiteY28" fmla="*/ 1300160 h 1583586"/>
                    <a:gd name="connsiteX29" fmla="*/ 1102772 w 3844636"/>
                    <a:gd name="connsiteY29" fmla="*/ 1448521 h 1583586"/>
                    <a:gd name="connsiteX30" fmla="*/ 1381706 w 3844636"/>
                    <a:gd name="connsiteY30" fmla="*/ 1418849 h 1583586"/>
                    <a:gd name="connsiteX31" fmla="*/ 1334228 w 3844636"/>
                    <a:gd name="connsiteY31" fmla="*/ 1151799 h 1583586"/>
                    <a:gd name="connsiteX32" fmla="*/ 1387641 w 3844636"/>
                    <a:gd name="connsiteY32" fmla="*/ 1068716 h 1583586"/>
                    <a:gd name="connsiteX33" fmla="*/ 1767466 w 3844636"/>
                    <a:gd name="connsiteY33" fmla="*/ 955962 h 1583586"/>
                    <a:gd name="connsiteX34" fmla="*/ 1998922 w 3844636"/>
                    <a:gd name="connsiteY34" fmla="*/ 801666 h 1583586"/>
                    <a:gd name="connsiteX35" fmla="*/ 2319400 w 3844636"/>
                    <a:gd name="connsiteY35" fmla="*/ 671108 h 1583586"/>
                    <a:gd name="connsiteX36" fmla="*/ 2438095 w 3844636"/>
                    <a:gd name="connsiteY36" fmla="*/ 635501 h 1583586"/>
                    <a:gd name="connsiteX37" fmla="*/ 2556791 w 3844636"/>
                    <a:gd name="connsiteY37" fmla="*/ 712649 h 1583586"/>
                    <a:gd name="connsiteX38" fmla="*/ 2574595 w 3844636"/>
                    <a:gd name="connsiteY38" fmla="*/ 783863 h 1583586"/>
                    <a:gd name="connsiteX39" fmla="*/ 2497443 w 3844636"/>
                    <a:gd name="connsiteY39" fmla="*/ 920355 h 1583586"/>
                    <a:gd name="connsiteX40" fmla="*/ 2265987 w 3844636"/>
                    <a:gd name="connsiteY40" fmla="*/ 1068716 h 1583586"/>
                    <a:gd name="connsiteX41" fmla="*/ 2218509 w 3844636"/>
                    <a:gd name="connsiteY41" fmla="*/ 1181471 h 1583586"/>
                    <a:gd name="connsiteX42" fmla="*/ 2224444 w 3844636"/>
                    <a:gd name="connsiteY42" fmla="*/ 1270488 h 1583586"/>
                    <a:gd name="connsiteX43" fmla="*/ 2455900 w 3844636"/>
                    <a:gd name="connsiteY43" fmla="*/ 1128061 h 1583586"/>
                    <a:gd name="connsiteX44" fmla="*/ 2711095 w 3844636"/>
                    <a:gd name="connsiteY44" fmla="*/ 855076 h 1583586"/>
                    <a:gd name="connsiteX45" fmla="*/ 2717030 w 3844636"/>
                    <a:gd name="connsiteY45" fmla="*/ 771994 h 1583586"/>
                    <a:gd name="connsiteX46" fmla="*/ 2966290 w 3844636"/>
                    <a:gd name="connsiteY46" fmla="*/ 682977 h 1583586"/>
                    <a:gd name="connsiteX47" fmla="*/ 3049377 w 3844636"/>
                    <a:gd name="connsiteY47" fmla="*/ 588026 h 1583586"/>
                    <a:gd name="connsiteX48" fmla="*/ 2990029 w 3844636"/>
                    <a:gd name="connsiteY48" fmla="*/ 528681 h 1583586"/>
                    <a:gd name="connsiteX49" fmla="*/ 2705160 w 3844636"/>
                    <a:gd name="connsiteY49" fmla="*/ 552419 h 1583586"/>
                    <a:gd name="connsiteX50" fmla="*/ 2675486 w 3844636"/>
                    <a:gd name="connsiteY50" fmla="*/ 451533 h 1583586"/>
                    <a:gd name="connsiteX51" fmla="*/ 2806051 w 3844636"/>
                    <a:gd name="connsiteY51" fmla="*/ 261631 h 1583586"/>
                    <a:gd name="connsiteX52" fmla="*/ 2841660 w 3844636"/>
                    <a:gd name="connsiteY52" fmla="*/ 101401 h 1583586"/>
                    <a:gd name="connsiteX53" fmla="*/ 2806051 w 3844636"/>
                    <a:gd name="connsiteY53" fmla="*/ 515 h 1583586"/>
                    <a:gd name="connsiteX54" fmla="*/ 3162138 w 3844636"/>
                    <a:gd name="connsiteY54" fmla="*/ 142942 h 1583586"/>
                    <a:gd name="connsiteX55" fmla="*/ 3381724 w 3844636"/>
                    <a:gd name="connsiteY55" fmla="*/ 172614 h 1583586"/>
                    <a:gd name="connsiteX56" fmla="*/ 3536028 w 3844636"/>
                    <a:gd name="connsiteY56" fmla="*/ 220090 h 1583586"/>
                    <a:gd name="connsiteX57" fmla="*/ 3725941 w 3844636"/>
                    <a:gd name="connsiteY57" fmla="*/ 208221 h 1583586"/>
                    <a:gd name="connsiteX58" fmla="*/ 3844636 w 3844636"/>
                    <a:gd name="connsiteY58" fmla="*/ 59860 h 1583586"/>
                    <a:gd name="connsiteX59" fmla="*/ 3725941 w 3844636"/>
                    <a:gd name="connsiteY59" fmla="*/ 243828 h 1583586"/>
                    <a:gd name="connsiteX60" fmla="*/ 3530093 w 3844636"/>
                    <a:gd name="connsiteY60" fmla="*/ 350648 h 1583586"/>
                    <a:gd name="connsiteX61" fmla="*/ 3357985 w 3844636"/>
                    <a:gd name="connsiteY61" fmla="*/ 386254 h 1583586"/>
                    <a:gd name="connsiteX62" fmla="*/ 3233355 w 3844636"/>
                    <a:gd name="connsiteY62" fmla="*/ 540550 h 1583586"/>
                    <a:gd name="connsiteX63" fmla="*/ 3132464 w 3844636"/>
                    <a:gd name="connsiteY63" fmla="*/ 635501 h 1583586"/>
                    <a:gd name="connsiteX64" fmla="*/ 3055312 w 3844636"/>
                    <a:gd name="connsiteY64" fmla="*/ 712649 h 1583586"/>
                    <a:gd name="connsiteX65" fmla="*/ 3019703 w 3844636"/>
                    <a:gd name="connsiteY65" fmla="*/ 849142 h 1583586"/>
                    <a:gd name="connsiteX66" fmla="*/ 3096855 w 3844636"/>
                    <a:gd name="connsiteY66" fmla="*/ 884748 h 1583586"/>
                    <a:gd name="connsiteX67" fmla="*/ 3067181 w 3844636"/>
                    <a:gd name="connsiteY67" fmla="*/ 950027 h 1583586"/>
                    <a:gd name="connsiteX68" fmla="*/ 3179942 w 3844636"/>
                    <a:gd name="connsiteY68" fmla="*/ 961896 h 1583586"/>
                    <a:gd name="connsiteX69" fmla="*/ 3096855 w 3844636"/>
                    <a:gd name="connsiteY69" fmla="*/ 1044979 h 1583586"/>
                    <a:gd name="connsiteX70" fmla="*/ 2918812 w 3844636"/>
                    <a:gd name="connsiteY70" fmla="*/ 1139930 h 1583586"/>
                    <a:gd name="connsiteX71" fmla="*/ 2699225 w 3844636"/>
                    <a:gd name="connsiteY71" fmla="*/ 1175536 h 1583586"/>
                    <a:gd name="connsiteX72" fmla="*/ 2461834 w 3844636"/>
                    <a:gd name="connsiteY72" fmla="*/ 1288291 h 1583586"/>
                    <a:gd name="connsiteX73" fmla="*/ 2349074 w 3844636"/>
                    <a:gd name="connsiteY73" fmla="*/ 1383242 h 1583586"/>
                    <a:gd name="connsiteX74" fmla="*/ 1607227 w 3844636"/>
                    <a:gd name="connsiteY74" fmla="*/ 1454456 h 1583586"/>
                    <a:gd name="connsiteX75" fmla="*/ 1025620 w 3844636"/>
                    <a:gd name="connsiteY75" fmla="*/ 1549407 h 1583586"/>
                    <a:gd name="connsiteX76" fmla="*/ 473686 w 3844636"/>
                    <a:gd name="connsiteY76" fmla="*/ 1555341 h 1583586"/>
                    <a:gd name="connsiteX77" fmla="*/ 10774 w 3844636"/>
                    <a:gd name="connsiteY77" fmla="*/ 1205209 h 1583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3844636" h="1583586">
                      <a:moveTo>
                        <a:pt x="10774" y="1205209"/>
                      </a:moveTo>
                      <a:cubicBezTo>
                        <a:pt x="-43628" y="1099378"/>
                        <a:pt x="124523" y="992557"/>
                        <a:pt x="147273" y="920355"/>
                      </a:cubicBezTo>
                      <a:cubicBezTo>
                        <a:pt x="170023" y="848153"/>
                        <a:pt x="146284" y="832327"/>
                        <a:pt x="147273" y="771994"/>
                      </a:cubicBezTo>
                      <a:cubicBezTo>
                        <a:pt x="148262" y="711661"/>
                        <a:pt x="153208" y="634513"/>
                        <a:pt x="153208" y="558354"/>
                      </a:cubicBezTo>
                      <a:cubicBezTo>
                        <a:pt x="153208" y="482195"/>
                        <a:pt x="153208" y="383287"/>
                        <a:pt x="147273" y="315041"/>
                      </a:cubicBezTo>
                      <a:cubicBezTo>
                        <a:pt x="141338" y="246795"/>
                        <a:pt x="89903" y="140963"/>
                        <a:pt x="117599" y="148876"/>
                      </a:cubicBezTo>
                      <a:cubicBezTo>
                        <a:pt x="145295" y="156789"/>
                        <a:pt x="285751" y="349659"/>
                        <a:pt x="313447" y="362517"/>
                      </a:cubicBezTo>
                      <a:cubicBezTo>
                        <a:pt x="341143" y="375375"/>
                        <a:pt x="248164" y="225035"/>
                        <a:pt x="283773" y="226024"/>
                      </a:cubicBezTo>
                      <a:cubicBezTo>
                        <a:pt x="319382" y="227013"/>
                        <a:pt x="450936" y="333833"/>
                        <a:pt x="527099" y="368451"/>
                      </a:cubicBezTo>
                      <a:cubicBezTo>
                        <a:pt x="603262" y="403069"/>
                        <a:pt x="683382" y="412959"/>
                        <a:pt x="740751" y="433730"/>
                      </a:cubicBezTo>
                      <a:cubicBezTo>
                        <a:pt x="798121" y="454501"/>
                        <a:pt x="841642" y="472304"/>
                        <a:pt x="871316" y="493075"/>
                      </a:cubicBezTo>
                      <a:cubicBezTo>
                        <a:pt x="900990" y="513846"/>
                        <a:pt x="899011" y="542529"/>
                        <a:pt x="918794" y="558354"/>
                      </a:cubicBezTo>
                      <a:cubicBezTo>
                        <a:pt x="938577" y="574179"/>
                        <a:pt x="923740" y="587037"/>
                        <a:pt x="990011" y="588026"/>
                      </a:cubicBezTo>
                      <a:cubicBezTo>
                        <a:pt x="1056282" y="589015"/>
                        <a:pt x="1285760" y="576157"/>
                        <a:pt x="1316423" y="564288"/>
                      </a:cubicBezTo>
                      <a:cubicBezTo>
                        <a:pt x="1347086" y="552419"/>
                        <a:pt x="1166076" y="529670"/>
                        <a:pt x="1173989" y="516812"/>
                      </a:cubicBezTo>
                      <a:cubicBezTo>
                        <a:pt x="1181902" y="503954"/>
                        <a:pt x="1290707" y="494063"/>
                        <a:pt x="1363902" y="487140"/>
                      </a:cubicBezTo>
                      <a:cubicBezTo>
                        <a:pt x="1437098" y="480216"/>
                        <a:pt x="1568652" y="477249"/>
                        <a:pt x="1613162" y="475271"/>
                      </a:cubicBezTo>
                      <a:cubicBezTo>
                        <a:pt x="1657672" y="473293"/>
                        <a:pt x="1616129" y="451533"/>
                        <a:pt x="1630966" y="475271"/>
                      </a:cubicBezTo>
                      <a:cubicBezTo>
                        <a:pt x="1645803" y="499009"/>
                        <a:pt x="1698228" y="573190"/>
                        <a:pt x="1702184" y="617698"/>
                      </a:cubicBezTo>
                      <a:cubicBezTo>
                        <a:pt x="1706140" y="662206"/>
                        <a:pt x="1666575" y="697814"/>
                        <a:pt x="1654705" y="742322"/>
                      </a:cubicBezTo>
                      <a:cubicBezTo>
                        <a:pt x="1642835" y="786830"/>
                        <a:pt x="1647781" y="884748"/>
                        <a:pt x="1630966" y="884748"/>
                      </a:cubicBezTo>
                      <a:cubicBezTo>
                        <a:pt x="1614151" y="884748"/>
                        <a:pt x="1592390" y="762103"/>
                        <a:pt x="1553814" y="742322"/>
                      </a:cubicBezTo>
                      <a:cubicBezTo>
                        <a:pt x="1515238" y="722541"/>
                        <a:pt x="1471716" y="779906"/>
                        <a:pt x="1399510" y="766059"/>
                      </a:cubicBezTo>
                      <a:cubicBezTo>
                        <a:pt x="1327304" y="752212"/>
                        <a:pt x="1175967" y="684955"/>
                        <a:pt x="1120576" y="659239"/>
                      </a:cubicBezTo>
                      <a:cubicBezTo>
                        <a:pt x="1065185" y="633523"/>
                        <a:pt x="1069141" y="568245"/>
                        <a:pt x="1067163" y="611764"/>
                      </a:cubicBezTo>
                      <a:cubicBezTo>
                        <a:pt x="1065185" y="655283"/>
                        <a:pt x="1115630" y="865956"/>
                        <a:pt x="1108706" y="920355"/>
                      </a:cubicBezTo>
                      <a:cubicBezTo>
                        <a:pt x="1101782" y="974754"/>
                        <a:pt x="1037489" y="900573"/>
                        <a:pt x="1025620" y="938158"/>
                      </a:cubicBezTo>
                      <a:cubicBezTo>
                        <a:pt x="1013751" y="975743"/>
                        <a:pt x="1028587" y="1085530"/>
                        <a:pt x="1037489" y="1145864"/>
                      </a:cubicBezTo>
                      <a:cubicBezTo>
                        <a:pt x="1046391" y="1206198"/>
                        <a:pt x="1068153" y="1249717"/>
                        <a:pt x="1079033" y="1300160"/>
                      </a:cubicBezTo>
                      <a:cubicBezTo>
                        <a:pt x="1089913" y="1350603"/>
                        <a:pt x="1052327" y="1428740"/>
                        <a:pt x="1102772" y="1448521"/>
                      </a:cubicBezTo>
                      <a:cubicBezTo>
                        <a:pt x="1153217" y="1468302"/>
                        <a:pt x="1343130" y="1468303"/>
                        <a:pt x="1381706" y="1418849"/>
                      </a:cubicBezTo>
                      <a:cubicBezTo>
                        <a:pt x="1420282" y="1369395"/>
                        <a:pt x="1333239" y="1210154"/>
                        <a:pt x="1334228" y="1151799"/>
                      </a:cubicBezTo>
                      <a:cubicBezTo>
                        <a:pt x="1335217" y="1093444"/>
                        <a:pt x="1315435" y="1101355"/>
                        <a:pt x="1387641" y="1068716"/>
                      </a:cubicBezTo>
                      <a:cubicBezTo>
                        <a:pt x="1459847" y="1036077"/>
                        <a:pt x="1665586" y="1000470"/>
                        <a:pt x="1767466" y="955962"/>
                      </a:cubicBezTo>
                      <a:cubicBezTo>
                        <a:pt x="1869346" y="911454"/>
                        <a:pt x="1906933" y="849142"/>
                        <a:pt x="1998922" y="801666"/>
                      </a:cubicBezTo>
                      <a:cubicBezTo>
                        <a:pt x="2090911" y="754190"/>
                        <a:pt x="2246205" y="698802"/>
                        <a:pt x="2319400" y="671108"/>
                      </a:cubicBezTo>
                      <a:cubicBezTo>
                        <a:pt x="2392595" y="643414"/>
                        <a:pt x="2398530" y="628577"/>
                        <a:pt x="2438095" y="635501"/>
                      </a:cubicBezTo>
                      <a:cubicBezTo>
                        <a:pt x="2477660" y="642425"/>
                        <a:pt x="2534041" y="687922"/>
                        <a:pt x="2556791" y="712649"/>
                      </a:cubicBezTo>
                      <a:cubicBezTo>
                        <a:pt x="2579541" y="737376"/>
                        <a:pt x="2584486" y="749245"/>
                        <a:pt x="2574595" y="783863"/>
                      </a:cubicBezTo>
                      <a:cubicBezTo>
                        <a:pt x="2564704" y="818481"/>
                        <a:pt x="2548878" y="872880"/>
                        <a:pt x="2497443" y="920355"/>
                      </a:cubicBezTo>
                      <a:cubicBezTo>
                        <a:pt x="2446008" y="967830"/>
                        <a:pt x="2312476" y="1025197"/>
                        <a:pt x="2265987" y="1068716"/>
                      </a:cubicBezTo>
                      <a:cubicBezTo>
                        <a:pt x="2219498" y="1112235"/>
                        <a:pt x="2225433" y="1147842"/>
                        <a:pt x="2218509" y="1181471"/>
                      </a:cubicBezTo>
                      <a:cubicBezTo>
                        <a:pt x="2211585" y="1215100"/>
                        <a:pt x="2184879" y="1279390"/>
                        <a:pt x="2224444" y="1270488"/>
                      </a:cubicBezTo>
                      <a:cubicBezTo>
                        <a:pt x="2264009" y="1261586"/>
                        <a:pt x="2374792" y="1197296"/>
                        <a:pt x="2455900" y="1128061"/>
                      </a:cubicBezTo>
                      <a:cubicBezTo>
                        <a:pt x="2537009" y="1058826"/>
                        <a:pt x="2667573" y="914420"/>
                        <a:pt x="2711095" y="855076"/>
                      </a:cubicBezTo>
                      <a:cubicBezTo>
                        <a:pt x="2754617" y="795732"/>
                        <a:pt x="2674498" y="800677"/>
                        <a:pt x="2717030" y="771994"/>
                      </a:cubicBezTo>
                      <a:cubicBezTo>
                        <a:pt x="2759562" y="743311"/>
                        <a:pt x="2910899" y="713638"/>
                        <a:pt x="2966290" y="682977"/>
                      </a:cubicBezTo>
                      <a:cubicBezTo>
                        <a:pt x="3021681" y="652316"/>
                        <a:pt x="3045421" y="613742"/>
                        <a:pt x="3049377" y="588026"/>
                      </a:cubicBezTo>
                      <a:cubicBezTo>
                        <a:pt x="3053334" y="562310"/>
                        <a:pt x="3047399" y="534615"/>
                        <a:pt x="2990029" y="528681"/>
                      </a:cubicBezTo>
                      <a:cubicBezTo>
                        <a:pt x="2932660" y="522746"/>
                        <a:pt x="2757584" y="565277"/>
                        <a:pt x="2705160" y="552419"/>
                      </a:cubicBezTo>
                      <a:cubicBezTo>
                        <a:pt x="2652736" y="539561"/>
                        <a:pt x="2658671" y="499998"/>
                        <a:pt x="2675486" y="451533"/>
                      </a:cubicBezTo>
                      <a:cubicBezTo>
                        <a:pt x="2692301" y="403068"/>
                        <a:pt x="2778355" y="319986"/>
                        <a:pt x="2806051" y="261631"/>
                      </a:cubicBezTo>
                      <a:cubicBezTo>
                        <a:pt x="2833747" y="203276"/>
                        <a:pt x="2841660" y="144920"/>
                        <a:pt x="2841660" y="101401"/>
                      </a:cubicBezTo>
                      <a:cubicBezTo>
                        <a:pt x="2841660" y="57882"/>
                        <a:pt x="2752638" y="-6409"/>
                        <a:pt x="2806051" y="515"/>
                      </a:cubicBezTo>
                      <a:cubicBezTo>
                        <a:pt x="2859464" y="7438"/>
                        <a:pt x="3066193" y="114259"/>
                        <a:pt x="3162138" y="142942"/>
                      </a:cubicBezTo>
                      <a:cubicBezTo>
                        <a:pt x="3258084" y="171625"/>
                        <a:pt x="3319409" y="159756"/>
                        <a:pt x="3381724" y="172614"/>
                      </a:cubicBezTo>
                      <a:cubicBezTo>
                        <a:pt x="3444039" y="185472"/>
                        <a:pt x="3478659" y="214155"/>
                        <a:pt x="3536028" y="220090"/>
                      </a:cubicBezTo>
                      <a:cubicBezTo>
                        <a:pt x="3593398" y="226024"/>
                        <a:pt x="3674506" y="234926"/>
                        <a:pt x="3725941" y="208221"/>
                      </a:cubicBezTo>
                      <a:cubicBezTo>
                        <a:pt x="3777376" y="181516"/>
                        <a:pt x="3844636" y="53926"/>
                        <a:pt x="3844636" y="59860"/>
                      </a:cubicBezTo>
                      <a:cubicBezTo>
                        <a:pt x="3844636" y="65794"/>
                        <a:pt x="3778365" y="195363"/>
                        <a:pt x="3725941" y="243828"/>
                      </a:cubicBezTo>
                      <a:cubicBezTo>
                        <a:pt x="3673517" y="292293"/>
                        <a:pt x="3591419" y="326910"/>
                        <a:pt x="3530093" y="350648"/>
                      </a:cubicBezTo>
                      <a:cubicBezTo>
                        <a:pt x="3468767" y="374386"/>
                        <a:pt x="3407441" y="354604"/>
                        <a:pt x="3357985" y="386254"/>
                      </a:cubicBezTo>
                      <a:cubicBezTo>
                        <a:pt x="3308529" y="417904"/>
                        <a:pt x="3270942" y="499009"/>
                        <a:pt x="3233355" y="540550"/>
                      </a:cubicBezTo>
                      <a:cubicBezTo>
                        <a:pt x="3195768" y="582091"/>
                        <a:pt x="3162138" y="606818"/>
                        <a:pt x="3132464" y="635501"/>
                      </a:cubicBezTo>
                      <a:cubicBezTo>
                        <a:pt x="3102790" y="664184"/>
                        <a:pt x="3074106" y="677042"/>
                        <a:pt x="3055312" y="712649"/>
                      </a:cubicBezTo>
                      <a:cubicBezTo>
                        <a:pt x="3036518" y="748256"/>
                        <a:pt x="3012779" y="820459"/>
                        <a:pt x="3019703" y="849142"/>
                      </a:cubicBezTo>
                      <a:cubicBezTo>
                        <a:pt x="3026627" y="877825"/>
                        <a:pt x="3088942" y="867934"/>
                        <a:pt x="3096855" y="884748"/>
                      </a:cubicBezTo>
                      <a:cubicBezTo>
                        <a:pt x="3104768" y="901562"/>
                        <a:pt x="3053333" y="937169"/>
                        <a:pt x="3067181" y="950027"/>
                      </a:cubicBezTo>
                      <a:cubicBezTo>
                        <a:pt x="3081029" y="962885"/>
                        <a:pt x="3174996" y="946071"/>
                        <a:pt x="3179942" y="961896"/>
                      </a:cubicBezTo>
                      <a:cubicBezTo>
                        <a:pt x="3184888" y="977721"/>
                        <a:pt x="3140377" y="1015307"/>
                        <a:pt x="3096855" y="1044979"/>
                      </a:cubicBezTo>
                      <a:cubicBezTo>
                        <a:pt x="3053333" y="1074651"/>
                        <a:pt x="2985084" y="1118171"/>
                        <a:pt x="2918812" y="1139930"/>
                      </a:cubicBezTo>
                      <a:cubicBezTo>
                        <a:pt x="2852540" y="1161689"/>
                        <a:pt x="2775388" y="1150809"/>
                        <a:pt x="2699225" y="1175536"/>
                      </a:cubicBezTo>
                      <a:cubicBezTo>
                        <a:pt x="2623062" y="1200263"/>
                        <a:pt x="2520193" y="1253673"/>
                        <a:pt x="2461834" y="1288291"/>
                      </a:cubicBezTo>
                      <a:cubicBezTo>
                        <a:pt x="2403475" y="1322909"/>
                        <a:pt x="2491509" y="1355548"/>
                        <a:pt x="2349074" y="1383242"/>
                      </a:cubicBezTo>
                      <a:cubicBezTo>
                        <a:pt x="2206640" y="1410936"/>
                        <a:pt x="1827803" y="1426762"/>
                        <a:pt x="1607227" y="1454456"/>
                      </a:cubicBezTo>
                      <a:cubicBezTo>
                        <a:pt x="1386651" y="1482150"/>
                        <a:pt x="1214543" y="1532593"/>
                        <a:pt x="1025620" y="1549407"/>
                      </a:cubicBezTo>
                      <a:cubicBezTo>
                        <a:pt x="836697" y="1566221"/>
                        <a:pt x="643816" y="1613697"/>
                        <a:pt x="473686" y="1555341"/>
                      </a:cubicBezTo>
                      <a:cubicBezTo>
                        <a:pt x="303556" y="1496986"/>
                        <a:pt x="65176" y="1311040"/>
                        <a:pt x="10774" y="1205209"/>
                      </a:cubicBezTo>
                      <a:close/>
                    </a:path>
                  </a:pathLst>
                </a:custGeom>
                <a:solidFill>
                  <a:srgbClr val="1F497D">
                    <a:lumMod val="60000"/>
                    <a:lumOff val="40000"/>
                  </a:srgbClr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4253868" y="2747597"/>
                  <a:ext cx="1632872" cy="890231"/>
                </a:xfrm>
                <a:custGeom>
                  <a:avLst/>
                  <a:gdLst>
                    <a:gd name="connsiteX0" fmla="*/ 683862 w 1632872"/>
                    <a:gd name="connsiteY0" fmla="*/ 5988 h 890231"/>
                    <a:gd name="connsiteX1" fmla="*/ 808493 w 1632872"/>
                    <a:gd name="connsiteY1" fmla="*/ 130612 h 890231"/>
                    <a:gd name="connsiteX2" fmla="*/ 850036 w 1632872"/>
                    <a:gd name="connsiteY2" fmla="*/ 160284 h 890231"/>
                    <a:gd name="connsiteX3" fmla="*/ 838166 w 1632872"/>
                    <a:gd name="connsiteY3" fmla="*/ 219629 h 890231"/>
                    <a:gd name="connsiteX4" fmla="*/ 731341 w 1632872"/>
                    <a:gd name="connsiteY4" fmla="*/ 261170 h 890231"/>
                    <a:gd name="connsiteX5" fmla="*/ 624515 w 1632872"/>
                    <a:gd name="connsiteY5" fmla="*/ 391728 h 890231"/>
                    <a:gd name="connsiteX6" fmla="*/ 565167 w 1632872"/>
                    <a:gd name="connsiteY6" fmla="*/ 421400 h 890231"/>
                    <a:gd name="connsiteX7" fmla="*/ 636384 w 1632872"/>
                    <a:gd name="connsiteY7" fmla="*/ 314580 h 890231"/>
                    <a:gd name="connsiteX8" fmla="*/ 499884 w 1632872"/>
                    <a:gd name="connsiteY8" fmla="*/ 338318 h 890231"/>
                    <a:gd name="connsiteX9" fmla="*/ 434602 w 1632872"/>
                    <a:gd name="connsiteY9" fmla="*/ 385793 h 890231"/>
                    <a:gd name="connsiteX10" fmla="*/ 315906 w 1632872"/>
                    <a:gd name="connsiteY10" fmla="*/ 504482 h 890231"/>
                    <a:gd name="connsiteX11" fmla="*/ 268428 w 1632872"/>
                    <a:gd name="connsiteY11" fmla="*/ 540089 h 890231"/>
                    <a:gd name="connsiteX12" fmla="*/ 137863 w 1632872"/>
                    <a:gd name="connsiteY12" fmla="*/ 623171 h 890231"/>
                    <a:gd name="connsiteX13" fmla="*/ 1364 w 1632872"/>
                    <a:gd name="connsiteY13" fmla="*/ 712188 h 890231"/>
                    <a:gd name="connsiteX14" fmla="*/ 66646 w 1632872"/>
                    <a:gd name="connsiteY14" fmla="*/ 712188 h 890231"/>
                    <a:gd name="connsiteX15" fmla="*/ 48842 w 1632872"/>
                    <a:gd name="connsiteY15" fmla="*/ 789336 h 890231"/>
                    <a:gd name="connsiteX16" fmla="*/ 54776 w 1632872"/>
                    <a:gd name="connsiteY16" fmla="*/ 890221 h 890231"/>
                    <a:gd name="connsiteX17" fmla="*/ 120059 w 1632872"/>
                    <a:gd name="connsiteY17" fmla="*/ 783401 h 890231"/>
                    <a:gd name="connsiteX18" fmla="*/ 238754 w 1632872"/>
                    <a:gd name="connsiteY18" fmla="*/ 777467 h 890231"/>
                    <a:gd name="connsiteX19" fmla="*/ 393058 w 1632872"/>
                    <a:gd name="connsiteY19" fmla="*/ 706254 h 890231"/>
                    <a:gd name="connsiteX20" fmla="*/ 511754 w 1632872"/>
                    <a:gd name="connsiteY20" fmla="*/ 688450 h 890231"/>
                    <a:gd name="connsiteX21" fmla="*/ 482080 w 1632872"/>
                    <a:gd name="connsiteY21" fmla="*/ 765598 h 890231"/>
                    <a:gd name="connsiteX22" fmla="*/ 493950 w 1632872"/>
                    <a:gd name="connsiteY22" fmla="*/ 807139 h 890231"/>
                    <a:gd name="connsiteX23" fmla="*/ 630449 w 1632872"/>
                    <a:gd name="connsiteY23" fmla="*/ 741860 h 890231"/>
                    <a:gd name="connsiteX24" fmla="*/ 778819 w 1632872"/>
                    <a:gd name="connsiteY24" fmla="*/ 599433 h 890231"/>
                    <a:gd name="connsiteX25" fmla="*/ 968731 w 1632872"/>
                    <a:gd name="connsiteY25" fmla="*/ 534154 h 890231"/>
                    <a:gd name="connsiteX26" fmla="*/ 1028079 w 1632872"/>
                    <a:gd name="connsiteY26" fmla="*/ 557892 h 890231"/>
                    <a:gd name="connsiteX27" fmla="*/ 1045883 w 1632872"/>
                    <a:gd name="connsiteY27" fmla="*/ 587564 h 890231"/>
                    <a:gd name="connsiteX28" fmla="*/ 1289209 w 1632872"/>
                    <a:gd name="connsiteY28" fmla="*/ 540089 h 890231"/>
                    <a:gd name="connsiteX29" fmla="*/ 1372296 w 1632872"/>
                    <a:gd name="connsiteY29" fmla="*/ 421400 h 890231"/>
                    <a:gd name="connsiteX30" fmla="*/ 1390100 w 1632872"/>
                    <a:gd name="connsiteY30" fmla="*/ 320514 h 890231"/>
                    <a:gd name="connsiteX31" fmla="*/ 1562209 w 1632872"/>
                    <a:gd name="connsiteY31" fmla="*/ 213694 h 890231"/>
                    <a:gd name="connsiteX32" fmla="*/ 1621556 w 1632872"/>
                    <a:gd name="connsiteY32" fmla="*/ 142481 h 890231"/>
                    <a:gd name="connsiteX33" fmla="*/ 1348557 w 1632872"/>
                    <a:gd name="connsiteY33" fmla="*/ 154350 h 890231"/>
                    <a:gd name="connsiteX34" fmla="*/ 1182383 w 1632872"/>
                    <a:gd name="connsiteY34" fmla="*/ 166218 h 890231"/>
                    <a:gd name="connsiteX35" fmla="*/ 1117101 w 1632872"/>
                    <a:gd name="connsiteY35" fmla="*/ 130612 h 890231"/>
                    <a:gd name="connsiteX36" fmla="*/ 1075557 w 1632872"/>
                    <a:gd name="connsiteY36" fmla="*/ 100940 h 890231"/>
                    <a:gd name="connsiteX37" fmla="*/ 933123 w 1632872"/>
                    <a:gd name="connsiteY37" fmla="*/ 77202 h 890231"/>
                    <a:gd name="connsiteX38" fmla="*/ 772884 w 1632872"/>
                    <a:gd name="connsiteY38" fmla="*/ 23792 h 890231"/>
                    <a:gd name="connsiteX39" fmla="*/ 683862 w 1632872"/>
                    <a:gd name="connsiteY39" fmla="*/ 5988 h 890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632872" h="890231">
                      <a:moveTo>
                        <a:pt x="683862" y="5988"/>
                      </a:moveTo>
                      <a:cubicBezTo>
                        <a:pt x="689797" y="23791"/>
                        <a:pt x="780797" y="104896"/>
                        <a:pt x="808493" y="130612"/>
                      </a:cubicBezTo>
                      <a:cubicBezTo>
                        <a:pt x="836189" y="156328"/>
                        <a:pt x="845091" y="145448"/>
                        <a:pt x="850036" y="160284"/>
                      </a:cubicBezTo>
                      <a:cubicBezTo>
                        <a:pt x="854981" y="175120"/>
                        <a:pt x="857948" y="202815"/>
                        <a:pt x="838166" y="219629"/>
                      </a:cubicBezTo>
                      <a:cubicBezTo>
                        <a:pt x="818384" y="236443"/>
                        <a:pt x="766949" y="232487"/>
                        <a:pt x="731341" y="261170"/>
                      </a:cubicBezTo>
                      <a:cubicBezTo>
                        <a:pt x="695733" y="289853"/>
                        <a:pt x="652211" y="365023"/>
                        <a:pt x="624515" y="391728"/>
                      </a:cubicBezTo>
                      <a:cubicBezTo>
                        <a:pt x="596819" y="418433"/>
                        <a:pt x="563189" y="434258"/>
                        <a:pt x="565167" y="421400"/>
                      </a:cubicBezTo>
                      <a:cubicBezTo>
                        <a:pt x="567145" y="408542"/>
                        <a:pt x="647265" y="328427"/>
                        <a:pt x="636384" y="314580"/>
                      </a:cubicBezTo>
                      <a:cubicBezTo>
                        <a:pt x="625503" y="300733"/>
                        <a:pt x="533514" y="326449"/>
                        <a:pt x="499884" y="338318"/>
                      </a:cubicBezTo>
                      <a:cubicBezTo>
                        <a:pt x="466254" y="350187"/>
                        <a:pt x="465265" y="358099"/>
                        <a:pt x="434602" y="385793"/>
                      </a:cubicBezTo>
                      <a:cubicBezTo>
                        <a:pt x="403939" y="413487"/>
                        <a:pt x="343602" y="478766"/>
                        <a:pt x="315906" y="504482"/>
                      </a:cubicBezTo>
                      <a:cubicBezTo>
                        <a:pt x="288210" y="530198"/>
                        <a:pt x="298102" y="520308"/>
                        <a:pt x="268428" y="540089"/>
                      </a:cubicBezTo>
                      <a:cubicBezTo>
                        <a:pt x="238754" y="559870"/>
                        <a:pt x="137863" y="623171"/>
                        <a:pt x="137863" y="623171"/>
                      </a:cubicBezTo>
                      <a:cubicBezTo>
                        <a:pt x="93352" y="651854"/>
                        <a:pt x="13233" y="697352"/>
                        <a:pt x="1364" y="712188"/>
                      </a:cubicBezTo>
                      <a:cubicBezTo>
                        <a:pt x="-10505" y="727024"/>
                        <a:pt x="58733" y="699330"/>
                        <a:pt x="66646" y="712188"/>
                      </a:cubicBezTo>
                      <a:cubicBezTo>
                        <a:pt x="74559" y="725046"/>
                        <a:pt x="50820" y="759664"/>
                        <a:pt x="48842" y="789336"/>
                      </a:cubicBezTo>
                      <a:cubicBezTo>
                        <a:pt x="46864" y="819008"/>
                        <a:pt x="42907" y="891210"/>
                        <a:pt x="54776" y="890221"/>
                      </a:cubicBezTo>
                      <a:cubicBezTo>
                        <a:pt x="66645" y="889232"/>
                        <a:pt x="89396" y="802193"/>
                        <a:pt x="120059" y="783401"/>
                      </a:cubicBezTo>
                      <a:cubicBezTo>
                        <a:pt x="150722" y="764609"/>
                        <a:pt x="193254" y="790325"/>
                        <a:pt x="238754" y="777467"/>
                      </a:cubicBezTo>
                      <a:cubicBezTo>
                        <a:pt x="284254" y="764609"/>
                        <a:pt x="347558" y="721090"/>
                        <a:pt x="393058" y="706254"/>
                      </a:cubicBezTo>
                      <a:cubicBezTo>
                        <a:pt x="438558" y="691418"/>
                        <a:pt x="496917" y="678559"/>
                        <a:pt x="511754" y="688450"/>
                      </a:cubicBezTo>
                      <a:cubicBezTo>
                        <a:pt x="526591" y="698341"/>
                        <a:pt x="485047" y="745817"/>
                        <a:pt x="482080" y="765598"/>
                      </a:cubicBezTo>
                      <a:cubicBezTo>
                        <a:pt x="479113" y="785379"/>
                        <a:pt x="469222" y="811095"/>
                        <a:pt x="493950" y="807139"/>
                      </a:cubicBezTo>
                      <a:cubicBezTo>
                        <a:pt x="518678" y="803183"/>
                        <a:pt x="582971" y="776478"/>
                        <a:pt x="630449" y="741860"/>
                      </a:cubicBezTo>
                      <a:cubicBezTo>
                        <a:pt x="677927" y="707242"/>
                        <a:pt x="722439" y="634051"/>
                        <a:pt x="778819" y="599433"/>
                      </a:cubicBezTo>
                      <a:cubicBezTo>
                        <a:pt x="835199" y="564815"/>
                        <a:pt x="927188" y="541077"/>
                        <a:pt x="968731" y="534154"/>
                      </a:cubicBezTo>
                      <a:cubicBezTo>
                        <a:pt x="1010274" y="527231"/>
                        <a:pt x="1015220" y="548990"/>
                        <a:pt x="1028079" y="557892"/>
                      </a:cubicBezTo>
                      <a:cubicBezTo>
                        <a:pt x="1040938" y="566794"/>
                        <a:pt x="1002361" y="590531"/>
                        <a:pt x="1045883" y="587564"/>
                      </a:cubicBezTo>
                      <a:cubicBezTo>
                        <a:pt x="1089405" y="584597"/>
                        <a:pt x="1234807" y="567783"/>
                        <a:pt x="1289209" y="540089"/>
                      </a:cubicBezTo>
                      <a:cubicBezTo>
                        <a:pt x="1343611" y="512395"/>
                        <a:pt x="1355481" y="457996"/>
                        <a:pt x="1372296" y="421400"/>
                      </a:cubicBezTo>
                      <a:cubicBezTo>
                        <a:pt x="1389111" y="384804"/>
                        <a:pt x="1358448" y="355132"/>
                        <a:pt x="1390100" y="320514"/>
                      </a:cubicBezTo>
                      <a:cubicBezTo>
                        <a:pt x="1421752" y="285896"/>
                        <a:pt x="1523633" y="243366"/>
                        <a:pt x="1562209" y="213694"/>
                      </a:cubicBezTo>
                      <a:cubicBezTo>
                        <a:pt x="1600785" y="184022"/>
                        <a:pt x="1657165" y="152372"/>
                        <a:pt x="1621556" y="142481"/>
                      </a:cubicBezTo>
                      <a:cubicBezTo>
                        <a:pt x="1585947" y="132590"/>
                        <a:pt x="1421752" y="150394"/>
                        <a:pt x="1348557" y="154350"/>
                      </a:cubicBezTo>
                      <a:cubicBezTo>
                        <a:pt x="1275362" y="158306"/>
                        <a:pt x="1220959" y="170174"/>
                        <a:pt x="1182383" y="166218"/>
                      </a:cubicBezTo>
                      <a:cubicBezTo>
                        <a:pt x="1143807" y="162262"/>
                        <a:pt x="1134905" y="141492"/>
                        <a:pt x="1117101" y="130612"/>
                      </a:cubicBezTo>
                      <a:cubicBezTo>
                        <a:pt x="1099297" y="119732"/>
                        <a:pt x="1106220" y="109842"/>
                        <a:pt x="1075557" y="100940"/>
                      </a:cubicBezTo>
                      <a:cubicBezTo>
                        <a:pt x="1044894" y="92038"/>
                        <a:pt x="983569" y="90060"/>
                        <a:pt x="933123" y="77202"/>
                      </a:cubicBezTo>
                      <a:cubicBezTo>
                        <a:pt x="882678" y="64344"/>
                        <a:pt x="809482" y="32694"/>
                        <a:pt x="772884" y="23792"/>
                      </a:cubicBezTo>
                      <a:cubicBezTo>
                        <a:pt x="736286" y="14890"/>
                        <a:pt x="677927" y="-11815"/>
                        <a:pt x="683862" y="5988"/>
                      </a:cubicBezTo>
                      <a:close/>
                    </a:path>
                  </a:pathLst>
                </a:custGeom>
                <a:solidFill>
                  <a:srgbClr val="1F497D">
                    <a:lumMod val="60000"/>
                    <a:lumOff val="40000"/>
                  </a:srgbClr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0" name="Freeform 379"/>
                <p:cNvSpPr/>
                <p:nvPr/>
              </p:nvSpPr>
              <p:spPr>
                <a:xfrm>
                  <a:off x="4828487" y="2723502"/>
                  <a:ext cx="2743467" cy="1395017"/>
                </a:xfrm>
                <a:custGeom>
                  <a:avLst/>
                  <a:gdLst>
                    <a:gd name="connsiteX0" fmla="*/ 20222 w 2743467"/>
                    <a:gd name="connsiteY0" fmla="*/ 1216974 h 1395017"/>
                    <a:gd name="connsiteX1" fmla="*/ 192330 w 2743467"/>
                    <a:gd name="connsiteY1" fmla="*/ 1086416 h 1395017"/>
                    <a:gd name="connsiteX2" fmla="*/ 316960 w 2743467"/>
                    <a:gd name="connsiteY2" fmla="*/ 1009268 h 1395017"/>
                    <a:gd name="connsiteX3" fmla="*/ 370373 w 2743467"/>
                    <a:gd name="connsiteY3" fmla="*/ 908382 h 1395017"/>
                    <a:gd name="connsiteX4" fmla="*/ 500938 w 2743467"/>
                    <a:gd name="connsiteY4" fmla="*/ 765955 h 1395017"/>
                    <a:gd name="connsiteX5" fmla="*/ 625568 w 2743467"/>
                    <a:gd name="connsiteY5" fmla="*/ 748152 h 1395017"/>
                    <a:gd name="connsiteX6" fmla="*/ 862959 w 2743467"/>
                    <a:gd name="connsiteY6" fmla="*/ 742217 h 1395017"/>
                    <a:gd name="connsiteX7" fmla="*/ 1046937 w 2743467"/>
                    <a:gd name="connsiteY7" fmla="*/ 659135 h 1395017"/>
                    <a:gd name="connsiteX8" fmla="*/ 1118155 w 2743467"/>
                    <a:gd name="connsiteY8" fmla="*/ 587922 h 1395017"/>
                    <a:gd name="connsiteX9" fmla="*/ 946046 w 2743467"/>
                    <a:gd name="connsiteY9" fmla="*/ 843103 h 1395017"/>
                    <a:gd name="connsiteX10" fmla="*/ 833286 w 2743467"/>
                    <a:gd name="connsiteY10" fmla="*/ 938054 h 1395017"/>
                    <a:gd name="connsiteX11" fmla="*/ 779873 w 2743467"/>
                    <a:gd name="connsiteY11" fmla="*/ 1104219 h 1395017"/>
                    <a:gd name="connsiteX12" fmla="*/ 868894 w 2743467"/>
                    <a:gd name="connsiteY12" fmla="*/ 1110153 h 1395017"/>
                    <a:gd name="connsiteX13" fmla="*/ 1041003 w 2743467"/>
                    <a:gd name="connsiteY13" fmla="*/ 819365 h 1395017"/>
                    <a:gd name="connsiteX14" fmla="*/ 1106285 w 2743467"/>
                    <a:gd name="connsiteY14" fmla="*/ 665070 h 1395017"/>
                    <a:gd name="connsiteX15" fmla="*/ 1278393 w 2743467"/>
                    <a:gd name="connsiteY15" fmla="*/ 599791 h 1395017"/>
                    <a:gd name="connsiteX16" fmla="*/ 1403024 w 2743467"/>
                    <a:gd name="connsiteY16" fmla="*/ 356478 h 1395017"/>
                    <a:gd name="connsiteX17" fmla="*/ 1587002 w 2743467"/>
                    <a:gd name="connsiteY17" fmla="*/ 202182 h 1395017"/>
                    <a:gd name="connsiteX18" fmla="*/ 1658219 w 2743467"/>
                    <a:gd name="connsiteY18" fmla="*/ 77559 h 1395017"/>
                    <a:gd name="connsiteX19" fmla="*/ 1705697 w 2743467"/>
                    <a:gd name="connsiteY19" fmla="*/ 59756 h 1395017"/>
                    <a:gd name="connsiteX20" fmla="*/ 1676023 w 2743467"/>
                    <a:gd name="connsiteY20" fmla="*/ 160641 h 1395017"/>
                    <a:gd name="connsiteX21" fmla="*/ 1646349 w 2743467"/>
                    <a:gd name="connsiteY21" fmla="*/ 314937 h 1395017"/>
                    <a:gd name="connsiteX22" fmla="*/ 1759110 w 2743467"/>
                    <a:gd name="connsiteY22" fmla="*/ 433626 h 1395017"/>
                    <a:gd name="connsiteX23" fmla="*/ 1943088 w 2743467"/>
                    <a:gd name="connsiteY23" fmla="*/ 540446 h 1395017"/>
                    <a:gd name="connsiteX24" fmla="*/ 1877805 w 2743467"/>
                    <a:gd name="connsiteY24" fmla="*/ 771890 h 1395017"/>
                    <a:gd name="connsiteX25" fmla="*/ 1895610 w 2743467"/>
                    <a:gd name="connsiteY25" fmla="*/ 914316 h 1395017"/>
                    <a:gd name="connsiteX26" fmla="*/ 2032109 w 2743467"/>
                    <a:gd name="connsiteY26" fmla="*/ 807496 h 1395017"/>
                    <a:gd name="connsiteX27" fmla="*/ 2097392 w 2743467"/>
                    <a:gd name="connsiteY27" fmla="*/ 878710 h 1395017"/>
                    <a:gd name="connsiteX28" fmla="*/ 2150805 w 2743467"/>
                    <a:gd name="connsiteY28" fmla="*/ 676938 h 1395017"/>
                    <a:gd name="connsiteX29" fmla="*/ 2144870 w 2743467"/>
                    <a:gd name="connsiteY29" fmla="*/ 409888 h 1395017"/>
                    <a:gd name="connsiteX30" fmla="*/ 2043979 w 2743467"/>
                    <a:gd name="connsiteY30" fmla="*/ 190313 h 1395017"/>
                    <a:gd name="connsiteX31" fmla="*/ 1972762 w 2743467"/>
                    <a:gd name="connsiteY31" fmla="*/ 291199 h 1395017"/>
                    <a:gd name="connsiteX32" fmla="*/ 1830327 w 2743467"/>
                    <a:gd name="connsiteY32" fmla="*/ 219986 h 1395017"/>
                    <a:gd name="connsiteX33" fmla="*/ 1842197 w 2743467"/>
                    <a:gd name="connsiteY33" fmla="*/ 12280 h 1395017"/>
                    <a:gd name="connsiteX34" fmla="*/ 2121131 w 2743467"/>
                    <a:gd name="connsiteY34" fmla="*/ 24149 h 1395017"/>
                    <a:gd name="connsiteX35" fmla="*/ 2293239 w 2743467"/>
                    <a:gd name="connsiteY35" fmla="*/ 24149 h 1395017"/>
                    <a:gd name="connsiteX36" fmla="*/ 2435674 w 2743467"/>
                    <a:gd name="connsiteY36" fmla="*/ 18214 h 1395017"/>
                    <a:gd name="connsiteX37" fmla="*/ 2738347 w 2743467"/>
                    <a:gd name="connsiteY37" fmla="*/ 136903 h 1395017"/>
                    <a:gd name="connsiteX38" fmla="*/ 2625587 w 2743467"/>
                    <a:gd name="connsiteY38" fmla="*/ 267461 h 1395017"/>
                    <a:gd name="connsiteX39" fmla="*/ 2619652 w 2743467"/>
                    <a:gd name="connsiteY39" fmla="*/ 492970 h 1395017"/>
                    <a:gd name="connsiteX40" fmla="*/ 2613717 w 2743467"/>
                    <a:gd name="connsiteY40" fmla="*/ 748152 h 1395017"/>
                    <a:gd name="connsiteX41" fmla="*/ 2566239 w 2743467"/>
                    <a:gd name="connsiteY41" fmla="*/ 581987 h 1395017"/>
                    <a:gd name="connsiteX42" fmla="*/ 2453478 w 2743467"/>
                    <a:gd name="connsiteY42" fmla="*/ 617594 h 1395017"/>
                    <a:gd name="connsiteX43" fmla="*/ 2376326 w 2743467"/>
                    <a:gd name="connsiteY43" fmla="*/ 896513 h 1395017"/>
                    <a:gd name="connsiteX44" fmla="*/ 2192348 w 2743467"/>
                    <a:gd name="connsiteY44" fmla="*/ 1003333 h 1395017"/>
                    <a:gd name="connsiteX45" fmla="*/ 2115196 w 2743467"/>
                    <a:gd name="connsiteY45" fmla="*/ 1300056 h 1395017"/>
                    <a:gd name="connsiteX46" fmla="*/ 1397089 w 2743467"/>
                    <a:gd name="connsiteY46" fmla="*/ 1371269 h 1395017"/>
                    <a:gd name="connsiteX47" fmla="*/ 702721 w 2743467"/>
                    <a:gd name="connsiteY47" fmla="*/ 1383138 h 1395017"/>
                    <a:gd name="connsiteX48" fmla="*/ 20222 w 2743467"/>
                    <a:gd name="connsiteY48" fmla="*/ 1216974 h 1395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43467" h="1395017">
                      <a:moveTo>
                        <a:pt x="20222" y="1216974"/>
                      </a:moveTo>
                      <a:cubicBezTo>
                        <a:pt x="-64843" y="1167520"/>
                        <a:pt x="142874" y="1121034"/>
                        <a:pt x="192330" y="1086416"/>
                      </a:cubicBezTo>
                      <a:cubicBezTo>
                        <a:pt x="241786" y="1051798"/>
                        <a:pt x="287286" y="1038940"/>
                        <a:pt x="316960" y="1009268"/>
                      </a:cubicBezTo>
                      <a:cubicBezTo>
                        <a:pt x="346634" y="979596"/>
                        <a:pt x="339710" y="948934"/>
                        <a:pt x="370373" y="908382"/>
                      </a:cubicBezTo>
                      <a:cubicBezTo>
                        <a:pt x="401036" y="867830"/>
                        <a:pt x="458406" y="792660"/>
                        <a:pt x="500938" y="765955"/>
                      </a:cubicBezTo>
                      <a:cubicBezTo>
                        <a:pt x="543470" y="739250"/>
                        <a:pt x="565231" y="752108"/>
                        <a:pt x="625568" y="748152"/>
                      </a:cubicBezTo>
                      <a:cubicBezTo>
                        <a:pt x="685905" y="744196"/>
                        <a:pt x="792731" y="757053"/>
                        <a:pt x="862959" y="742217"/>
                      </a:cubicBezTo>
                      <a:cubicBezTo>
                        <a:pt x="933187" y="727381"/>
                        <a:pt x="1004404" y="684851"/>
                        <a:pt x="1046937" y="659135"/>
                      </a:cubicBezTo>
                      <a:cubicBezTo>
                        <a:pt x="1089470" y="633419"/>
                        <a:pt x="1134970" y="557261"/>
                        <a:pt x="1118155" y="587922"/>
                      </a:cubicBezTo>
                      <a:cubicBezTo>
                        <a:pt x="1101340" y="618583"/>
                        <a:pt x="993524" y="784748"/>
                        <a:pt x="946046" y="843103"/>
                      </a:cubicBezTo>
                      <a:cubicBezTo>
                        <a:pt x="898568" y="901458"/>
                        <a:pt x="860982" y="894535"/>
                        <a:pt x="833286" y="938054"/>
                      </a:cubicBezTo>
                      <a:cubicBezTo>
                        <a:pt x="805591" y="981573"/>
                        <a:pt x="773938" y="1075536"/>
                        <a:pt x="779873" y="1104219"/>
                      </a:cubicBezTo>
                      <a:cubicBezTo>
                        <a:pt x="785808" y="1132902"/>
                        <a:pt x="825373" y="1157628"/>
                        <a:pt x="868894" y="1110153"/>
                      </a:cubicBezTo>
                      <a:cubicBezTo>
                        <a:pt x="912415" y="1062678"/>
                        <a:pt x="1001438" y="893545"/>
                        <a:pt x="1041003" y="819365"/>
                      </a:cubicBezTo>
                      <a:cubicBezTo>
                        <a:pt x="1080568" y="745185"/>
                        <a:pt x="1066720" y="701666"/>
                        <a:pt x="1106285" y="665070"/>
                      </a:cubicBezTo>
                      <a:cubicBezTo>
                        <a:pt x="1145850" y="628474"/>
                        <a:pt x="1228937" y="651223"/>
                        <a:pt x="1278393" y="599791"/>
                      </a:cubicBezTo>
                      <a:cubicBezTo>
                        <a:pt x="1327850" y="548359"/>
                        <a:pt x="1351589" y="422746"/>
                        <a:pt x="1403024" y="356478"/>
                      </a:cubicBezTo>
                      <a:cubicBezTo>
                        <a:pt x="1454459" y="290210"/>
                        <a:pt x="1544469" y="248669"/>
                        <a:pt x="1587002" y="202182"/>
                      </a:cubicBezTo>
                      <a:cubicBezTo>
                        <a:pt x="1629535" y="155695"/>
                        <a:pt x="1638437" y="101297"/>
                        <a:pt x="1658219" y="77559"/>
                      </a:cubicBezTo>
                      <a:cubicBezTo>
                        <a:pt x="1678001" y="53821"/>
                        <a:pt x="1702730" y="45909"/>
                        <a:pt x="1705697" y="59756"/>
                      </a:cubicBezTo>
                      <a:cubicBezTo>
                        <a:pt x="1708664" y="73603"/>
                        <a:pt x="1685914" y="118111"/>
                        <a:pt x="1676023" y="160641"/>
                      </a:cubicBezTo>
                      <a:cubicBezTo>
                        <a:pt x="1666132" y="203171"/>
                        <a:pt x="1632501" y="269439"/>
                        <a:pt x="1646349" y="314937"/>
                      </a:cubicBezTo>
                      <a:cubicBezTo>
                        <a:pt x="1660197" y="360434"/>
                        <a:pt x="1709654" y="396041"/>
                        <a:pt x="1759110" y="433626"/>
                      </a:cubicBezTo>
                      <a:cubicBezTo>
                        <a:pt x="1808567" y="471211"/>
                        <a:pt x="1923305" y="484069"/>
                        <a:pt x="1943088" y="540446"/>
                      </a:cubicBezTo>
                      <a:cubicBezTo>
                        <a:pt x="1962871" y="596823"/>
                        <a:pt x="1885718" y="709578"/>
                        <a:pt x="1877805" y="771890"/>
                      </a:cubicBezTo>
                      <a:cubicBezTo>
                        <a:pt x="1869892" y="834202"/>
                        <a:pt x="1869893" y="908382"/>
                        <a:pt x="1895610" y="914316"/>
                      </a:cubicBezTo>
                      <a:cubicBezTo>
                        <a:pt x="1921327" y="920250"/>
                        <a:pt x="1998479" y="813430"/>
                        <a:pt x="2032109" y="807496"/>
                      </a:cubicBezTo>
                      <a:cubicBezTo>
                        <a:pt x="2065739" y="801562"/>
                        <a:pt x="2077609" y="900470"/>
                        <a:pt x="2097392" y="878710"/>
                      </a:cubicBezTo>
                      <a:cubicBezTo>
                        <a:pt x="2117175" y="856950"/>
                        <a:pt x="2142892" y="755075"/>
                        <a:pt x="2150805" y="676938"/>
                      </a:cubicBezTo>
                      <a:cubicBezTo>
                        <a:pt x="2158718" y="598801"/>
                        <a:pt x="2162674" y="490992"/>
                        <a:pt x="2144870" y="409888"/>
                      </a:cubicBezTo>
                      <a:cubicBezTo>
                        <a:pt x="2127066" y="328784"/>
                        <a:pt x="2072664" y="210094"/>
                        <a:pt x="2043979" y="190313"/>
                      </a:cubicBezTo>
                      <a:cubicBezTo>
                        <a:pt x="2015294" y="170532"/>
                        <a:pt x="2008371" y="286253"/>
                        <a:pt x="1972762" y="291199"/>
                      </a:cubicBezTo>
                      <a:cubicBezTo>
                        <a:pt x="1937153" y="296145"/>
                        <a:pt x="1852088" y="266472"/>
                        <a:pt x="1830327" y="219986"/>
                      </a:cubicBezTo>
                      <a:cubicBezTo>
                        <a:pt x="1808566" y="173499"/>
                        <a:pt x="1793730" y="44920"/>
                        <a:pt x="1842197" y="12280"/>
                      </a:cubicBezTo>
                      <a:cubicBezTo>
                        <a:pt x="1890664" y="-20360"/>
                        <a:pt x="2045957" y="22171"/>
                        <a:pt x="2121131" y="24149"/>
                      </a:cubicBezTo>
                      <a:cubicBezTo>
                        <a:pt x="2196305" y="26127"/>
                        <a:pt x="2240815" y="25138"/>
                        <a:pt x="2293239" y="24149"/>
                      </a:cubicBezTo>
                      <a:cubicBezTo>
                        <a:pt x="2345663" y="23160"/>
                        <a:pt x="2361489" y="-578"/>
                        <a:pt x="2435674" y="18214"/>
                      </a:cubicBezTo>
                      <a:cubicBezTo>
                        <a:pt x="2509859" y="37006"/>
                        <a:pt x="2706695" y="95362"/>
                        <a:pt x="2738347" y="136903"/>
                      </a:cubicBezTo>
                      <a:cubicBezTo>
                        <a:pt x="2769999" y="178444"/>
                        <a:pt x="2645369" y="208117"/>
                        <a:pt x="2625587" y="267461"/>
                      </a:cubicBezTo>
                      <a:cubicBezTo>
                        <a:pt x="2605805" y="326805"/>
                        <a:pt x="2621630" y="412855"/>
                        <a:pt x="2619652" y="492970"/>
                      </a:cubicBezTo>
                      <a:cubicBezTo>
                        <a:pt x="2617674" y="573085"/>
                        <a:pt x="2622619" y="733316"/>
                        <a:pt x="2613717" y="748152"/>
                      </a:cubicBezTo>
                      <a:cubicBezTo>
                        <a:pt x="2604815" y="762988"/>
                        <a:pt x="2592945" y="603747"/>
                        <a:pt x="2566239" y="581987"/>
                      </a:cubicBezTo>
                      <a:cubicBezTo>
                        <a:pt x="2539533" y="560227"/>
                        <a:pt x="2485130" y="565173"/>
                        <a:pt x="2453478" y="617594"/>
                      </a:cubicBezTo>
                      <a:cubicBezTo>
                        <a:pt x="2421826" y="670015"/>
                        <a:pt x="2419848" y="832223"/>
                        <a:pt x="2376326" y="896513"/>
                      </a:cubicBezTo>
                      <a:cubicBezTo>
                        <a:pt x="2332804" y="960803"/>
                        <a:pt x="2235870" y="936076"/>
                        <a:pt x="2192348" y="1003333"/>
                      </a:cubicBezTo>
                      <a:cubicBezTo>
                        <a:pt x="2148826" y="1070590"/>
                        <a:pt x="2247739" y="1238733"/>
                        <a:pt x="2115196" y="1300056"/>
                      </a:cubicBezTo>
                      <a:cubicBezTo>
                        <a:pt x="1982653" y="1361379"/>
                        <a:pt x="1632501" y="1357422"/>
                        <a:pt x="1397089" y="1371269"/>
                      </a:cubicBezTo>
                      <a:cubicBezTo>
                        <a:pt x="1161677" y="1385116"/>
                        <a:pt x="932199" y="1409843"/>
                        <a:pt x="702721" y="1383138"/>
                      </a:cubicBezTo>
                      <a:cubicBezTo>
                        <a:pt x="473243" y="1356433"/>
                        <a:pt x="105287" y="1266428"/>
                        <a:pt x="20222" y="1216974"/>
                      </a:cubicBezTo>
                      <a:close/>
                    </a:path>
                  </a:pathLst>
                </a:custGeom>
                <a:solidFill>
                  <a:srgbClr val="1F497D">
                    <a:lumMod val="60000"/>
                    <a:lumOff val="40000"/>
                  </a:srgbClr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>
                  <a:off x="7750812" y="2676436"/>
                  <a:ext cx="1393187" cy="115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87" h="1159325">
                      <a:moveTo>
                        <a:pt x="278935" y="1"/>
                      </a:moveTo>
                      <a:cubicBezTo>
                        <a:pt x="389312" y="-128"/>
                        <a:pt x="599443" y="224735"/>
                        <a:pt x="810630" y="319686"/>
                      </a:cubicBezTo>
                      <a:cubicBezTo>
                        <a:pt x="942622" y="379031"/>
                        <a:pt x="1198445" y="408542"/>
                        <a:pt x="1370786" y="455654"/>
                      </a:cubicBezTo>
                      <a:lnTo>
                        <a:pt x="1393187" y="463166"/>
                      </a:lnTo>
                      <a:lnTo>
                        <a:pt x="1393187" y="1155979"/>
                      </a:lnTo>
                      <a:lnTo>
                        <a:pt x="1307108" y="1158457"/>
                      </a:lnTo>
                      <a:cubicBezTo>
                        <a:pt x="889522" y="1165673"/>
                        <a:pt x="315909" y="1126556"/>
                        <a:pt x="142435" y="1091940"/>
                      </a:cubicBezTo>
                      <a:cubicBezTo>
                        <a:pt x="-109890" y="1041589"/>
                        <a:pt x="204750" y="892147"/>
                        <a:pt x="213652" y="813021"/>
                      </a:cubicBezTo>
                      <a:cubicBezTo>
                        <a:pt x="222554" y="733895"/>
                        <a:pt x="179033" y="643889"/>
                        <a:pt x="195848" y="617184"/>
                      </a:cubicBezTo>
                      <a:cubicBezTo>
                        <a:pt x="212663" y="590479"/>
                        <a:pt x="273989" y="668616"/>
                        <a:pt x="314543" y="652791"/>
                      </a:cubicBezTo>
                      <a:cubicBezTo>
                        <a:pt x="355097" y="636966"/>
                        <a:pt x="427304" y="578610"/>
                        <a:pt x="439173" y="522233"/>
                      </a:cubicBezTo>
                      <a:cubicBezTo>
                        <a:pt x="451043" y="465856"/>
                        <a:pt x="415434" y="370904"/>
                        <a:pt x="385760" y="314527"/>
                      </a:cubicBezTo>
                      <a:cubicBezTo>
                        <a:pt x="356086" y="258150"/>
                        <a:pt x="287836" y="186936"/>
                        <a:pt x="261130" y="183969"/>
                      </a:cubicBezTo>
                      <a:cubicBezTo>
                        <a:pt x="234424" y="181002"/>
                        <a:pt x="249261" y="255183"/>
                        <a:pt x="225522" y="296724"/>
                      </a:cubicBezTo>
                      <a:cubicBezTo>
                        <a:pt x="201783" y="338265"/>
                        <a:pt x="156283" y="411456"/>
                        <a:pt x="118696" y="433216"/>
                      </a:cubicBezTo>
                      <a:cubicBezTo>
                        <a:pt x="81109" y="454976"/>
                        <a:pt x="0" y="443107"/>
                        <a:pt x="0" y="427282"/>
                      </a:cubicBezTo>
                      <a:cubicBezTo>
                        <a:pt x="0" y="411457"/>
                        <a:pt x="93968" y="356068"/>
                        <a:pt x="118696" y="338265"/>
                      </a:cubicBezTo>
                      <a:cubicBezTo>
                        <a:pt x="143424" y="320462"/>
                        <a:pt x="121664" y="376839"/>
                        <a:pt x="148370" y="320462"/>
                      </a:cubicBezTo>
                      <a:cubicBezTo>
                        <a:pt x="175076" y="264085"/>
                        <a:pt x="168558" y="130"/>
                        <a:pt x="278935" y="1"/>
                      </a:cubicBezTo>
                      <a:close/>
                    </a:path>
                  </a:pathLst>
                </a:custGeom>
                <a:solidFill>
                  <a:srgbClr val="1F497D">
                    <a:lumMod val="60000"/>
                    <a:lumOff val="40000"/>
                  </a:srgbClr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3" name="Freeform 352"/>
              <p:cNvSpPr/>
              <p:nvPr/>
            </p:nvSpPr>
            <p:spPr>
              <a:xfrm>
                <a:off x="644163" y="2747173"/>
                <a:ext cx="1330221" cy="861775"/>
              </a:xfrm>
              <a:custGeom>
                <a:avLst/>
                <a:gdLst>
                  <a:gd name="connsiteX0" fmla="*/ 50205 w 1192977"/>
                  <a:gd name="connsiteY0" fmla="*/ 160708 h 861775"/>
                  <a:gd name="connsiteX1" fmla="*/ 210444 w 1192977"/>
                  <a:gd name="connsiteY1" fmla="*/ 166642 h 861775"/>
                  <a:gd name="connsiteX2" fmla="*/ 358813 w 1192977"/>
                  <a:gd name="connsiteY2" fmla="*/ 107298 h 861775"/>
                  <a:gd name="connsiteX3" fmla="*/ 441900 w 1192977"/>
                  <a:gd name="connsiteY3" fmla="*/ 47953 h 861775"/>
                  <a:gd name="connsiteX4" fmla="*/ 459705 w 1192977"/>
                  <a:gd name="connsiteY4" fmla="*/ 478 h 861775"/>
                  <a:gd name="connsiteX5" fmla="*/ 625878 w 1192977"/>
                  <a:gd name="connsiteY5" fmla="*/ 77626 h 861775"/>
                  <a:gd name="connsiteX6" fmla="*/ 875139 w 1192977"/>
                  <a:gd name="connsiteY6" fmla="*/ 172577 h 861775"/>
                  <a:gd name="connsiteX7" fmla="*/ 1100660 w 1192977"/>
                  <a:gd name="connsiteY7" fmla="*/ 297200 h 861775"/>
                  <a:gd name="connsiteX8" fmla="*/ 1183747 w 1192977"/>
                  <a:gd name="connsiteY8" fmla="*/ 356545 h 861775"/>
                  <a:gd name="connsiteX9" fmla="*/ 898878 w 1192977"/>
                  <a:gd name="connsiteY9" fmla="*/ 338742 h 861775"/>
                  <a:gd name="connsiteX10" fmla="*/ 697095 w 1192977"/>
                  <a:gd name="connsiteY10" fmla="*/ 208184 h 861775"/>
                  <a:gd name="connsiteX11" fmla="*/ 928552 w 1192977"/>
                  <a:gd name="connsiteY11" fmla="*/ 380283 h 861775"/>
                  <a:gd name="connsiteX12" fmla="*/ 964160 w 1192977"/>
                  <a:gd name="connsiteY12" fmla="*/ 439627 h 861775"/>
                  <a:gd name="connsiteX13" fmla="*/ 708965 w 1192977"/>
                  <a:gd name="connsiteY13" fmla="*/ 309069 h 861775"/>
                  <a:gd name="connsiteX14" fmla="*/ 578400 w 1192977"/>
                  <a:gd name="connsiteY14" fmla="*/ 136970 h 861775"/>
                  <a:gd name="connsiteX15" fmla="*/ 596204 w 1192977"/>
                  <a:gd name="connsiteY15" fmla="*/ 338742 h 861775"/>
                  <a:gd name="connsiteX16" fmla="*/ 596204 w 1192977"/>
                  <a:gd name="connsiteY16" fmla="*/ 582054 h 861775"/>
                  <a:gd name="connsiteX17" fmla="*/ 584335 w 1192977"/>
                  <a:gd name="connsiteY17" fmla="*/ 742284 h 861775"/>
                  <a:gd name="connsiteX18" fmla="*/ 554661 w 1192977"/>
                  <a:gd name="connsiteY18" fmla="*/ 855039 h 861775"/>
                  <a:gd name="connsiteX19" fmla="*/ 554661 w 1192977"/>
                  <a:gd name="connsiteY19" fmla="*/ 540513 h 861775"/>
                  <a:gd name="connsiteX20" fmla="*/ 524987 w 1192977"/>
                  <a:gd name="connsiteY20" fmla="*/ 504906 h 861775"/>
                  <a:gd name="connsiteX21" fmla="*/ 524987 w 1192977"/>
                  <a:gd name="connsiteY21" fmla="*/ 320938 h 861775"/>
                  <a:gd name="connsiteX22" fmla="*/ 483444 w 1192977"/>
                  <a:gd name="connsiteY22" fmla="*/ 415889 h 861775"/>
                  <a:gd name="connsiteX23" fmla="*/ 483444 w 1192977"/>
                  <a:gd name="connsiteY23" fmla="*/ 231921 h 861775"/>
                  <a:gd name="connsiteX24" fmla="*/ 341009 w 1192977"/>
                  <a:gd name="connsiteY24" fmla="*/ 303135 h 861775"/>
                  <a:gd name="connsiteX25" fmla="*/ 157031 w 1192977"/>
                  <a:gd name="connsiteY25" fmla="*/ 350610 h 861775"/>
                  <a:gd name="connsiteX26" fmla="*/ 293531 w 1192977"/>
                  <a:gd name="connsiteY26" fmla="*/ 243790 h 861775"/>
                  <a:gd name="connsiteX27" fmla="*/ 317270 w 1192977"/>
                  <a:gd name="connsiteY27" fmla="*/ 208184 h 861775"/>
                  <a:gd name="connsiteX28" fmla="*/ 20531 w 1192977"/>
                  <a:gd name="connsiteY28" fmla="*/ 231921 h 861775"/>
                  <a:gd name="connsiteX29" fmla="*/ 50205 w 1192977"/>
                  <a:gd name="connsiteY29" fmla="*/ 160708 h 861775"/>
                  <a:gd name="connsiteX0" fmla="*/ 50205 w 1192977"/>
                  <a:gd name="connsiteY0" fmla="*/ 160708 h 861775"/>
                  <a:gd name="connsiteX1" fmla="*/ 210444 w 1192977"/>
                  <a:gd name="connsiteY1" fmla="*/ 166642 h 861775"/>
                  <a:gd name="connsiteX2" fmla="*/ 358813 w 1192977"/>
                  <a:gd name="connsiteY2" fmla="*/ 107298 h 861775"/>
                  <a:gd name="connsiteX3" fmla="*/ 441900 w 1192977"/>
                  <a:gd name="connsiteY3" fmla="*/ 47953 h 861775"/>
                  <a:gd name="connsiteX4" fmla="*/ 459705 w 1192977"/>
                  <a:gd name="connsiteY4" fmla="*/ 478 h 861775"/>
                  <a:gd name="connsiteX5" fmla="*/ 625878 w 1192977"/>
                  <a:gd name="connsiteY5" fmla="*/ 77626 h 861775"/>
                  <a:gd name="connsiteX6" fmla="*/ 875139 w 1192977"/>
                  <a:gd name="connsiteY6" fmla="*/ 172577 h 861775"/>
                  <a:gd name="connsiteX7" fmla="*/ 1100660 w 1192977"/>
                  <a:gd name="connsiteY7" fmla="*/ 297200 h 861775"/>
                  <a:gd name="connsiteX8" fmla="*/ 1183747 w 1192977"/>
                  <a:gd name="connsiteY8" fmla="*/ 356545 h 861775"/>
                  <a:gd name="connsiteX9" fmla="*/ 898878 w 1192977"/>
                  <a:gd name="connsiteY9" fmla="*/ 338742 h 861775"/>
                  <a:gd name="connsiteX10" fmla="*/ 928552 w 1192977"/>
                  <a:gd name="connsiteY10" fmla="*/ 380283 h 861775"/>
                  <a:gd name="connsiteX11" fmla="*/ 964160 w 1192977"/>
                  <a:gd name="connsiteY11" fmla="*/ 439627 h 861775"/>
                  <a:gd name="connsiteX12" fmla="*/ 708965 w 1192977"/>
                  <a:gd name="connsiteY12" fmla="*/ 309069 h 861775"/>
                  <a:gd name="connsiteX13" fmla="*/ 578400 w 1192977"/>
                  <a:gd name="connsiteY13" fmla="*/ 136970 h 861775"/>
                  <a:gd name="connsiteX14" fmla="*/ 596204 w 1192977"/>
                  <a:gd name="connsiteY14" fmla="*/ 338742 h 861775"/>
                  <a:gd name="connsiteX15" fmla="*/ 596204 w 1192977"/>
                  <a:gd name="connsiteY15" fmla="*/ 582054 h 861775"/>
                  <a:gd name="connsiteX16" fmla="*/ 584335 w 1192977"/>
                  <a:gd name="connsiteY16" fmla="*/ 742284 h 861775"/>
                  <a:gd name="connsiteX17" fmla="*/ 554661 w 1192977"/>
                  <a:gd name="connsiteY17" fmla="*/ 855039 h 861775"/>
                  <a:gd name="connsiteX18" fmla="*/ 554661 w 1192977"/>
                  <a:gd name="connsiteY18" fmla="*/ 540513 h 861775"/>
                  <a:gd name="connsiteX19" fmla="*/ 524987 w 1192977"/>
                  <a:gd name="connsiteY19" fmla="*/ 504906 h 861775"/>
                  <a:gd name="connsiteX20" fmla="*/ 524987 w 1192977"/>
                  <a:gd name="connsiteY20" fmla="*/ 320938 h 861775"/>
                  <a:gd name="connsiteX21" fmla="*/ 483444 w 1192977"/>
                  <a:gd name="connsiteY21" fmla="*/ 415889 h 861775"/>
                  <a:gd name="connsiteX22" fmla="*/ 483444 w 1192977"/>
                  <a:gd name="connsiteY22" fmla="*/ 231921 h 861775"/>
                  <a:gd name="connsiteX23" fmla="*/ 341009 w 1192977"/>
                  <a:gd name="connsiteY23" fmla="*/ 303135 h 861775"/>
                  <a:gd name="connsiteX24" fmla="*/ 157031 w 1192977"/>
                  <a:gd name="connsiteY24" fmla="*/ 350610 h 861775"/>
                  <a:gd name="connsiteX25" fmla="*/ 293531 w 1192977"/>
                  <a:gd name="connsiteY25" fmla="*/ 243790 h 861775"/>
                  <a:gd name="connsiteX26" fmla="*/ 317270 w 1192977"/>
                  <a:gd name="connsiteY26" fmla="*/ 208184 h 861775"/>
                  <a:gd name="connsiteX27" fmla="*/ 20531 w 1192977"/>
                  <a:gd name="connsiteY27" fmla="*/ 231921 h 861775"/>
                  <a:gd name="connsiteX28" fmla="*/ 50205 w 1192977"/>
                  <a:gd name="connsiteY28" fmla="*/ 160708 h 861775"/>
                  <a:gd name="connsiteX0" fmla="*/ 50205 w 1330221"/>
                  <a:gd name="connsiteY0" fmla="*/ 160708 h 861775"/>
                  <a:gd name="connsiteX1" fmla="*/ 210444 w 1330221"/>
                  <a:gd name="connsiteY1" fmla="*/ 166642 h 861775"/>
                  <a:gd name="connsiteX2" fmla="*/ 358813 w 1330221"/>
                  <a:gd name="connsiteY2" fmla="*/ 107298 h 861775"/>
                  <a:gd name="connsiteX3" fmla="*/ 441900 w 1330221"/>
                  <a:gd name="connsiteY3" fmla="*/ 47953 h 861775"/>
                  <a:gd name="connsiteX4" fmla="*/ 459705 w 1330221"/>
                  <a:gd name="connsiteY4" fmla="*/ 478 h 861775"/>
                  <a:gd name="connsiteX5" fmla="*/ 625878 w 1330221"/>
                  <a:gd name="connsiteY5" fmla="*/ 77626 h 861775"/>
                  <a:gd name="connsiteX6" fmla="*/ 875139 w 1330221"/>
                  <a:gd name="connsiteY6" fmla="*/ 172577 h 861775"/>
                  <a:gd name="connsiteX7" fmla="*/ 1317401 w 1330221"/>
                  <a:gd name="connsiteY7" fmla="*/ 358038 h 861775"/>
                  <a:gd name="connsiteX8" fmla="*/ 1183747 w 1330221"/>
                  <a:gd name="connsiteY8" fmla="*/ 356545 h 861775"/>
                  <a:gd name="connsiteX9" fmla="*/ 898878 w 1330221"/>
                  <a:gd name="connsiteY9" fmla="*/ 338742 h 861775"/>
                  <a:gd name="connsiteX10" fmla="*/ 928552 w 1330221"/>
                  <a:gd name="connsiteY10" fmla="*/ 380283 h 861775"/>
                  <a:gd name="connsiteX11" fmla="*/ 964160 w 1330221"/>
                  <a:gd name="connsiteY11" fmla="*/ 439627 h 861775"/>
                  <a:gd name="connsiteX12" fmla="*/ 708965 w 1330221"/>
                  <a:gd name="connsiteY12" fmla="*/ 309069 h 861775"/>
                  <a:gd name="connsiteX13" fmla="*/ 578400 w 1330221"/>
                  <a:gd name="connsiteY13" fmla="*/ 136970 h 861775"/>
                  <a:gd name="connsiteX14" fmla="*/ 596204 w 1330221"/>
                  <a:gd name="connsiteY14" fmla="*/ 338742 h 861775"/>
                  <a:gd name="connsiteX15" fmla="*/ 596204 w 1330221"/>
                  <a:gd name="connsiteY15" fmla="*/ 582054 h 861775"/>
                  <a:gd name="connsiteX16" fmla="*/ 584335 w 1330221"/>
                  <a:gd name="connsiteY16" fmla="*/ 742284 h 861775"/>
                  <a:gd name="connsiteX17" fmla="*/ 554661 w 1330221"/>
                  <a:gd name="connsiteY17" fmla="*/ 855039 h 861775"/>
                  <a:gd name="connsiteX18" fmla="*/ 554661 w 1330221"/>
                  <a:gd name="connsiteY18" fmla="*/ 540513 h 861775"/>
                  <a:gd name="connsiteX19" fmla="*/ 524987 w 1330221"/>
                  <a:gd name="connsiteY19" fmla="*/ 504906 h 861775"/>
                  <a:gd name="connsiteX20" fmla="*/ 524987 w 1330221"/>
                  <a:gd name="connsiteY20" fmla="*/ 320938 h 861775"/>
                  <a:gd name="connsiteX21" fmla="*/ 483444 w 1330221"/>
                  <a:gd name="connsiteY21" fmla="*/ 415889 h 861775"/>
                  <a:gd name="connsiteX22" fmla="*/ 483444 w 1330221"/>
                  <a:gd name="connsiteY22" fmla="*/ 231921 h 861775"/>
                  <a:gd name="connsiteX23" fmla="*/ 341009 w 1330221"/>
                  <a:gd name="connsiteY23" fmla="*/ 303135 h 861775"/>
                  <a:gd name="connsiteX24" fmla="*/ 157031 w 1330221"/>
                  <a:gd name="connsiteY24" fmla="*/ 350610 h 861775"/>
                  <a:gd name="connsiteX25" fmla="*/ 293531 w 1330221"/>
                  <a:gd name="connsiteY25" fmla="*/ 243790 h 861775"/>
                  <a:gd name="connsiteX26" fmla="*/ 317270 w 1330221"/>
                  <a:gd name="connsiteY26" fmla="*/ 208184 h 861775"/>
                  <a:gd name="connsiteX27" fmla="*/ 20531 w 1330221"/>
                  <a:gd name="connsiteY27" fmla="*/ 231921 h 861775"/>
                  <a:gd name="connsiteX28" fmla="*/ 50205 w 1330221"/>
                  <a:gd name="connsiteY28" fmla="*/ 160708 h 86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30221" h="861775">
                    <a:moveTo>
                      <a:pt x="50205" y="160708"/>
                    </a:moveTo>
                    <a:cubicBezTo>
                      <a:pt x="81857" y="149828"/>
                      <a:pt x="159009" y="175544"/>
                      <a:pt x="210444" y="166642"/>
                    </a:cubicBezTo>
                    <a:cubicBezTo>
                      <a:pt x="261879" y="157740"/>
                      <a:pt x="320237" y="127079"/>
                      <a:pt x="358813" y="107298"/>
                    </a:cubicBezTo>
                    <a:cubicBezTo>
                      <a:pt x="397389" y="87517"/>
                      <a:pt x="425085" y="65756"/>
                      <a:pt x="441900" y="47953"/>
                    </a:cubicBezTo>
                    <a:cubicBezTo>
                      <a:pt x="458715" y="30150"/>
                      <a:pt x="429042" y="-4468"/>
                      <a:pt x="459705" y="478"/>
                    </a:cubicBezTo>
                    <a:cubicBezTo>
                      <a:pt x="490368" y="5423"/>
                      <a:pt x="556639" y="48943"/>
                      <a:pt x="625878" y="77626"/>
                    </a:cubicBezTo>
                    <a:cubicBezTo>
                      <a:pt x="695117" y="106309"/>
                      <a:pt x="759885" y="125842"/>
                      <a:pt x="875139" y="172577"/>
                    </a:cubicBezTo>
                    <a:cubicBezTo>
                      <a:pt x="990393" y="219312"/>
                      <a:pt x="1265966" y="327377"/>
                      <a:pt x="1317401" y="358038"/>
                    </a:cubicBezTo>
                    <a:cubicBezTo>
                      <a:pt x="1368836" y="388699"/>
                      <a:pt x="1253501" y="359761"/>
                      <a:pt x="1183747" y="356545"/>
                    </a:cubicBezTo>
                    <a:cubicBezTo>
                      <a:pt x="1113993" y="353329"/>
                      <a:pt x="941410" y="334786"/>
                      <a:pt x="898878" y="338742"/>
                    </a:cubicBezTo>
                    <a:cubicBezTo>
                      <a:pt x="856346" y="342698"/>
                      <a:pt x="917672" y="363469"/>
                      <a:pt x="928552" y="380283"/>
                    </a:cubicBezTo>
                    <a:cubicBezTo>
                      <a:pt x="939432" y="397097"/>
                      <a:pt x="1000758" y="451496"/>
                      <a:pt x="964160" y="439627"/>
                    </a:cubicBezTo>
                    <a:cubicBezTo>
                      <a:pt x="927562" y="427758"/>
                      <a:pt x="773258" y="359512"/>
                      <a:pt x="708965" y="309069"/>
                    </a:cubicBezTo>
                    <a:cubicBezTo>
                      <a:pt x="644672" y="258626"/>
                      <a:pt x="597193" y="132025"/>
                      <a:pt x="578400" y="136970"/>
                    </a:cubicBezTo>
                    <a:cubicBezTo>
                      <a:pt x="559607" y="141915"/>
                      <a:pt x="593237" y="264561"/>
                      <a:pt x="596204" y="338742"/>
                    </a:cubicBezTo>
                    <a:cubicBezTo>
                      <a:pt x="599171" y="412923"/>
                      <a:pt x="598182" y="514797"/>
                      <a:pt x="596204" y="582054"/>
                    </a:cubicBezTo>
                    <a:cubicBezTo>
                      <a:pt x="594226" y="649311"/>
                      <a:pt x="591259" y="696787"/>
                      <a:pt x="584335" y="742284"/>
                    </a:cubicBezTo>
                    <a:cubicBezTo>
                      <a:pt x="577411" y="787781"/>
                      <a:pt x="559607" y="888667"/>
                      <a:pt x="554661" y="855039"/>
                    </a:cubicBezTo>
                    <a:cubicBezTo>
                      <a:pt x="549715" y="821411"/>
                      <a:pt x="559607" y="598868"/>
                      <a:pt x="554661" y="540513"/>
                    </a:cubicBezTo>
                    <a:cubicBezTo>
                      <a:pt x="549715" y="482158"/>
                      <a:pt x="529933" y="541502"/>
                      <a:pt x="524987" y="504906"/>
                    </a:cubicBezTo>
                    <a:cubicBezTo>
                      <a:pt x="520041" y="468310"/>
                      <a:pt x="531911" y="335774"/>
                      <a:pt x="524987" y="320938"/>
                    </a:cubicBezTo>
                    <a:cubicBezTo>
                      <a:pt x="518063" y="306102"/>
                      <a:pt x="490368" y="430725"/>
                      <a:pt x="483444" y="415889"/>
                    </a:cubicBezTo>
                    <a:cubicBezTo>
                      <a:pt x="476520" y="401053"/>
                      <a:pt x="507183" y="250713"/>
                      <a:pt x="483444" y="231921"/>
                    </a:cubicBezTo>
                    <a:cubicBezTo>
                      <a:pt x="459705" y="213129"/>
                      <a:pt x="395411" y="283354"/>
                      <a:pt x="341009" y="303135"/>
                    </a:cubicBezTo>
                    <a:cubicBezTo>
                      <a:pt x="286607" y="322917"/>
                      <a:pt x="164944" y="360501"/>
                      <a:pt x="157031" y="350610"/>
                    </a:cubicBezTo>
                    <a:cubicBezTo>
                      <a:pt x="149118" y="340719"/>
                      <a:pt x="266824" y="267528"/>
                      <a:pt x="293531" y="243790"/>
                    </a:cubicBezTo>
                    <a:cubicBezTo>
                      <a:pt x="320238" y="220052"/>
                      <a:pt x="362770" y="210162"/>
                      <a:pt x="317270" y="208184"/>
                    </a:cubicBezTo>
                    <a:cubicBezTo>
                      <a:pt x="271770" y="206206"/>
                      <a:pt x="68009" y="235877"/>
                      <a:pt x="20531" y="231921"/>
                    </a:cubicBezTo>
                    <a:cubicBezTo>
                      <a:pt x="-26947" y="227965"/>
                      <a:pt x="18553" y="171588"/>
                      <a:pt x="50205" y="160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Freeform 353"/>
              <p:cNvSpPr/>
              <p:nvPr/>
            </p:nvSpPr>
            <p:spPr>
              <a:xfrm>
                <a:off x="3495141" y="2652192"/>
                <a:ext cx="887820" cy="629880"/>
              </a:xfrm>
              <a:custGeom>
                <a:avLst/>
                <a:gdLst>
                  <a:gd name="connsiteX0" fmla="*/ 404006 w 743291"/>
                  <a:gd name="connsiteY0" fmla="*/ 509 h 629880"/>
                  <a:gd name="connsiteX1" fmla="*/ 297180 w 743291"/>
                  <a:gd name="connsiteY1" fmla="*/ 95461 h 629880"/>
                  <a:gd name="connsiteX2" fmla="*/ 119137 w 743291"/>
                  <a:gd name="connsiteY2" fmla="*/ 131067 h 629880"/>
                  <a:gd name="connsiteX3" fmla="*/ 441 w 743291"/>
                  <a:gd name="connsiteY3" fmla="*/ 226019 h 629880"/>
                  <a:gd name="connsiteX4" fmla="*/ 160680 w 743291"/>
                  <a:gd name="connsiteY4" fmla="*/ 190412 h 629880"/>
                  <a:gd name="connsiteX5" fmla="*/ 214093 w 743291"/>
                  <a:gd name="connsiteY5" fmla="*/ 202281 h 629880"/>
                  <a:gd name="connsiteX6" fmla="*/ 166615 w 743291"/>
                  <a:gd name="connsiteY6" fmla="*/ 267560 h 629880"/>
                  <a:gd name="connsiteX7" fmla="*/ 309050 w 743291"/>
                  <a:gd name="connsiteY7" fmla="*/ 190412 h 629880"/>
                  <a:gd name="connsiteX8" fmla="*/ 344658 w 743291"/>
                  <a:gd name="connsiteY8" fmla="*/ 148871 h 629880"/>
                  <a:gd name="connsiteX9" fmla="*/ 338723 w 743291"/>
                  <a:gd name="connsiteY9" fmla="*/ 291298 h 629880"/>
                  <a:gd name="connsiteX10" fmla="*/ 214093 w 743291"/>
                  <a:gd name="connsiteY10" fmla="*/ 386249 h 629880"/>
                  <a:gd name="connsiteX11" fmla="*/ 243767 w 743291"/>
                  <a:gd name="connsiteY11" fmla="*/ 510872 h 629880"/>
                  <a:gd name="connsiteX12" fmla="*/ 136941 w 743291"/>
                  <a:gd name="connsiteY12" fmla="*/ 629561 h 629880"/>
                  <a:gd name="connsiteX13" fmla="*/ 279376 w 743291"/>
                  <a:gd name="connsiteY13" fmla="*/ 540544 h 629880"/>
                  <a:gd name="connsiteX14" fmla="*/ 338723 w 743291"/>
                  <a:gd name="connsiteY14" fmla="*/ 386249 h 629880"/>
                  <a:gd name="connsiteX15" fmla="*/ 439615 w 743291"/>
                  <a:gd name="connsiteY15" fmla="*/ 237887 h 629880"/>
                  <a:gd name="connsiteX16" fmla="*/ 451484 w 743291"/>
                  <a:gd name="connsiteY16" fmla="*/ 142936 h 629880"/>
                  <a:gd name="connsiteX17" fmla="*/ 510832 w 743291"/>
                  <a:gd name="connsiteY17" fmla="*/ 315035 h 629880"/>
                  <a:gd name="connsiteX18" fmla="*/ 510832 w 743291"/>
                  <a:gd name="connsiteY18" fmla="*/ 178543 h 629880"/>
                  <a:gd name="connsiteX19" fmla="*/ 540506 w 743291"/>
                  <a:gd name="connsiteY19" fmla="*/ 131067 h 629880"/>
                  <a:gd name="connsiteX20" fmla="*/ 617658 w 743291"/>
                  <a:gd name="connsiteY20" fmla="*/ 214150 h 629880"/>
                  <a:gd name="connsiteX21" fmla="*/ 742288 w 743291"/>
                  <a:gd name="connsiteY21" fmla="*/ 255691 h 629880"/>
                  <a:gd name="connsiteX22" fmla="*/ 677005 w 743291"/>
                  <a:gd name="connsiteY22" fmla="*/ 172609 h 629880"/>
                  <a:gd name="connsiteX23" fmla="*/ 688875 w 743291"/>
                  <a:gd name="connsiteY23" fmla="*/ 125133 h 629880"/>
                  <a:gd name="connsiteX24" fmla="*/ 665136 w 743291"/>
                  <a:gd name="connsiteY24" fmla="*/ 107330 h 629880"/>
                  <a:gd name="connsiteX25" fmla="*/ 522701 w 743291"/>
                  <a:gd name="connsiteY25" fmla="*/ 59854 h 629880"/>
                  <a:gd name="connsiteX26" fmla="*/ 404006 w 743291"/>
                  <a:gd name="connsiteY26" fmla="*/ 509 h 629880"/>
                  <a:gd name="connsiteX0" fmla="*/ 404006 w 743291"/>
                  <a:gd name="connsiteY0" fmla="*/ 509 h 629880"/>
                  <a:gd name="connsiteX1" fmla="*/ 297180 w 743291"/>
                  <a:gd name="connsiteY1" fmla="*/ 95461 h 629880"/>
                  <a:gd name="connsiteX2" fmla="*/ 119137 w 743291"/>
                  <a:gd name="connsiteY2" fmla="*/ 131067 h 629880"/>
                  <a:gd name="connsiteX3" fmla="*/ 441 w 743291"/>
                  <a:gd name="connsiteY3" fmla="*/ 226019 h 629880"/>
                  <a:gd name="connsiteX4" fmla="*/ 160680 w 743291"/>
                  <a:gd name="connsiteY4" fmla="*/ 190412 h 629880"/>
                  <a:gd name="connsiteX5" fmla="*/ 214093 w 743291"/>
                  <a:gd name="connsiteY5" fmla="*/ 202281 h 629880"/>
                  <a:gd name="connsiteX6" fmla="*/ 166615 w 743291"/>
                  <a:gd name="connsiteY6" fmla="*/ 267560 h 629880"/>
                  <a:gd name="connsiteX7" fmla="*/ 309050 w 743291"/>
                  <a:gd name="connsiteY7" fmla="*/ 190412 h 629880"/>
                  <a:gd name="connsiteX8" fmla="*/ 344658 w 743291"/>
                  <a:gd name="connsiteY8" fmla="*/ 148871 h 629880"/>
                  <a:gd name="connsiteX9" fmla="*/ 338723 w 743291"/>
                  <a:gd name="connsiteY9" fmla="*/ 291298 h 629880"/>
                  <a:gd name="connsiteX10" fmla="*/ 214093 w 743291"/>
                  <a:gd name="connsiteY10" fmla="*/ 386249 h 629880"/>
                  <a:gd name="connsiteX11" fmla="*/ 243767 w 743291"/>
                  <a:gd name="connsiteY11" fmla="*/ 510872 h 629880"/>
                  <a:gd name="connsiteX12" fmla="*/ 136941 w 743291"/>
                  <a:gd name="connsiteY12" fmla="*/ 629561 h 629880"/>
                  <a:gd name="connsiteX13" fmla="*/ 279376 w 743291"/>
                  <a:gd name="connsiteY13" fmla="*/ 540544 h 629880"/>
                  <a:gd name="connsiteX14" fmla="*/ 338723 w 743291"/>
                  <a:gd name="connsiteY14" fmla="*/ 386249 h 629880"/>
                  <a:gd name="connsiteX15" fmla="*/ 439615 w 743291"/>
                  <a:gd name="connsiteY15" fmla="*/ 237887 h 629880"/>
                  <a:gd name="connsiteX16" fmla="*/ 451484 w 743291"/>
                  <a:gd name="connsiteY16" fmla="*/ 142936 h 629880"/>
                  <a:gd name="connsiteX17" fmla="*/ 510832 w 743291"/>
                  <a:gd name="connsiteY17" fmla="*/ 315035 h 629880"/>
                  <a:gd name="connsiteX18" fmla="*/ 510832 w 743291"/>
                  <a:gd name="connsiteY18" fmla="*/ 178543 h 629880"/>
                  <a:gd name="connsiteX19" fmla="*/ 510086 w 743291"/>
                  <a:gd name="connsiteY19" fmla="*/ 161486 h 629880"/>
                  <a:gd name="connsiteX20" fmla="*/ 617658 w 743291"/>
                  <a:gd name="connsiteY20" fmla="*/ 214150 h 629880"/>
                  <a:gd name="connsiteX21" fmla="*/ 742288 w 743291"/>
                  <a:gd name="connsiteY21" fmla="*/ 255691 h 629880"/>
                  <a:gd name="connsiteX22" fmla="*/ 677005 w 743291"/>
                  <a:gd name="connsiteY22" fmla="*/ 172609 h 629880"/>
                  <a:gd name="connsiteX23" fmla="*/ 688875 w 743291"/>
                  <a:gd name="connsiteY23" fmla="*/ 125133 h 629880"/>
                  <a:gd name="connsiteX24" fmla="*/ 665136 w 743291"/>
                  <a:gd name="connsiteY24" fmla="*/ 107330 h 629880"/>
                  <a:gd name="connsiteX25" fmla="*/ 522701 w 743291"/>
                  <a:gd name="connsiteY25" fmla="*/ 59854 h 629880"/>
                  <a:gd name="connsiteX26" fmla="*/ 404006 w 743291"/>
                  <a:gd name="connsiteY26" fmla="*/ 509 h 629880"/>
                  <a:gd name="connsiteX0" fmla="*/ 404006 w 834038"/>
                  <a:gd name="connsiteY0" fmla="*/ 509 h 629880"/>
                  <a:gd name="connsiteX1" fmla="*/ 297180 w 834038"/>
                  <a:gd name="connsiteY1" fmla="*/ 95461 h 629880"/>
                  <a:gd name="connsiteX2" fmla="*/ 119137 w 834038"/>
                  <a:gd name="connsiteY2" fmla="*/ 131067 h 629880"/>
                  <a:gd name="connsiteX3" fmla="*/ 441 w 834038"/>
                  <a:gd name="connsiteY3" fmla="*/ 226019 h 629880"/>
                  <a:gd name="connsiteX4" fmla="*/ 160680 w 834038"/>
                  <a:gd name="connsiteY4" fmla="*/ 190412 h 629880"/>
                  <a:gd name="connsiteX5" fmla="*/ 214093 w 834038"/>
                  <a:gd name="connsiteY5" fmla="*/ 202281 h 629880"/>
                  <a:gd name="connsiteX6" fmla="*/ 166615 w 834038"/>
                  <a:gd name="connsiteY6" fmla="*/ 267560 h 629880"/>
                  <a:gd name="connsiteX7" fmla="*/ 309050 w 834038"/>
                  <a:gd name="connsiteY7" fmla="*/ 190412 h 629880"/>
                  <a:gd name="connsiteX8" fmla="*/ 344658 w 834038"/>
                  <a:gd name="connsiteY8" fmla="*/ 148871 h 629880"/>
                  <a:gd name="connsiteX9" fmla="*/ 338723 w 834038"/>
                  <a:gd name="connsiteY9" fmla="*/ 291298 h 629880"/>
                  <a:gd name="connsiteX10" fmla="*/ 214093 w 834038"/>
                  <a:gd name="connsiteY10" fmla="*/ 386249 h 629880"/>
                  <a:gd name="connsiteX11" fmla="*/ 243767 w 834038"/>
                  <a:gd name="connsiteY11" fmla="*/ 510872 h 629880"/>
                  <a:gd name="connsiteX12" fmla="*/ 136941 w 834038"/>
                  <a:gd name="connsiteY12" fmla="*/ 629561 h 629880"/>
                  <a:gd name="connsiteX13" fmla="*/ 279376 w 834038"/>
                  <a:gd name="connsiteY13" fmla="*/ 540544 h 629880"/>
                  <a:gd name="connsiteX14" fmla="*/ 338723 w 834038"/>
                  <a:gd name="connsiteY14" fmla="*/ 386249 h 629880"/>
                  <a:gd name="connsiteX15" fmla="*/ 439615 w 834038"/>
                  <a:gd name="connsiteY15" fmla="*/ 237887 h 629880"/>
                  <a:gd name="connsiteX16" fmla="*/ 451484 w 834038"/>
                  <a:gd name="connsiteY16" fmla="*/ 142936 h 629880"/>
                  <a:gd name="connsiteX17" fmla="*/ 510832 w 834038"/>
                  <a:gd name="connsiteY17" fmla="*/ 315035 h 629880"/>
                  <a:gd name="connsiteX18" fmla="*/ 510832 w 834038"/>
                  <a:gd name="connsiteY18" fmla="*/ 178543 h 629880"/>
                  <a:gd name="connsiteX19" fmla="*/ 510086 w 834038"/>
                  <a:gd name="connsiteY19" fmla="*/ 161486 h 629880"/>
                  <a:gd name="connsiteX20" fmla="*/ 617658 w 834038"/>
                  <a:gd name="connsiteY20" fmla="*/ 214150 h 629880"/>
                  <a:gd name="connsiteX21" fmla="*/ 833547 w 834038"/>
                  <a:gd name="connsiteY21" fmla="*/ 350750 h 629880"/>
                  <a:gd name="connsiteX22" fmla="*/ 677005 w 834038"/>
                  <a:gd name="connsiteY22" fmla="*/ 172609 h 629880"/>
                  <a:gd name="connsiteX23" fmla="*/ 688875 w 834038"/>
                  <a:gd name="connsiteY23" fmla="*/ 125133 h 629880"/>
                  <a:gd name="connsiteX24" fmla="*/ 665136 w 834038"/>
                  <a:gd name="connsiteY24" fmla="*/ 107330 h 629880"/>
                  <a:gd name="connsiteX25" fmla="*/ 522701 w 834038"/>
                  <a:gd name="connsiteY25" fmla="*/ 59854 h 629880"/>
                  <a:gd name="connsiteX26" fmla="*/ 404006 w 834038"/>
                  <a:gd name="connsiteY26" fmla="*/ 509 h 629880"/>
                  <a:gd name="connsiteX0" fmla="*/ 404006 w 887820"/>
                  <a:gd name="connsiteY0" fmla="*/ 509 h 629880"/>
                  <a:gd name="connsiteX1" fmla="*/ 297180 w 887820"/>
                  <a:gd name="connsiteY1" fmla="*/ 95461 h 629880"/>
                  <a:gd name="connsiteX2" fmla="*/ 119137 w 887820"/>
                  <a:gd name="connsiteY2" fmla="*/ 131067 h 629880"/>
                  <a:gd name="connsiteX3" fmla="*/ 441 w 887820"/>
                  <a:gd name="connsiteY3" fmla="*/ 226019 h 629880"/>
                  <a:gd name="connsiteX4" fmla="*/ 160680 w 887820"/>
                  <a:gd name="connsiteY4" fmla="*/ 190412 h 629880"/>
                  <a:gd name="connsiteX5" fmla="*/ 214093 w 887820"/>
                  <a:gd name="connsiteY5" fmla="*/ 202281 h 629880"/>
                  <a:gd name="connsiteX6" fmla="*/ 166615 w 887820"/>
                  <a:gd name="connsiteY6" fmla="*/ 267560 h 629880"/>
                  <a:gd name="connsiteX7" fmla="*/ 309050 w 887820"/>
                  <a:gd name="connsiteY7" fmla="*/ 190412 h 629880"/>
                  <a:gd name="connsiteX8" fmla="*/ 344658 w 887820"/>
                  <a:gd name="connsiteY8" fmla="*/ 148871 h 629880"/>
                  <a:gd name="connsiteX9" fmla="*/ 338723 w 887820"/>
                  <a:gd name="connsiteY9" fmla="*/ 291298 h 629880"/>
                  <a:gd name="connsiteX10" fmla="*/ 214093 w 887820"/>
                  <a:gd name="connsiteY10" fmla="*/ 386249 h 629880"/>
                  <a:gd name="connsiteX11" fmla="*/ 243767 w 887820"/>
                  <a:gd name="connsiteY11" fmla="*/ 510872 h 629880"/>
                  <a:gd name="connsiteX12" fmla="*/ 136941 w 887820"/>
                  <a:gd name="connsiteY12" fmla="*/ 629561 h 629880"/>
                  <a:gd name="connsiteX13" fmla="*/ 279376 w 887820"/>
                  <a:gd name="connsiteY13" fmla="*/ 540544 h 629880"/>
                  <a:gd name="connsiteX14" fmla="*/ 338723 w 887820"/>
                  <a:gd name="connsiteY14" fmla="*/ 386249 h 629880"/>
                  <a:gd name="connsiteX15" fmla="*/ 439615 w 887820"/>
                  <a:gd name="connsiteY15" fmla="*/ 237887 h 629880"/>
                  <a:gd name="connsiteX16" fmla="*/ 451484 w 887820"/>
                  <a:gd name="connsiteY16" fmla="*/ 142936 h 629880"/>
                  <a:gd name="connsiteX17" fmla="*/ 510832 w 887820"/>
                  <a:gd name="connsiteY17" fmla="*/ 315035 h 629880"/>
                  <a:gd name="connsiteX18" fmla="*/ 510832 w 887820"/>
                  <a:gd name="connsiteY18" fmla="*/ 178543 h 629880"/>
                  <a:gd name="connsiteX19" fmla="*/ 510086 w 887820"/>
                  <a:gd name="connsiteY19" fmla="*/ 161486 h 629880"/>
                  <a:gd name="connsiteX20" fmla="*/ 617658 w 887820"/>
                  <a:gd name="connsiteY20" fmla="*/ 214150 h 629880"/>
                  <a:gd name="connsiteX21" fmla="*/ 833547 w 887820"/>
                  <a:gd name="connsiteY21" fmla="*/ 350750 h 629880"/>
                  <a:gd name="connsiteX22" fmla="*/ 878536 w 887820"/>
                  <a:gd name="connsiteY22" fmla="*/ 191621 h 629880"/>
                  <a:gd name="connsiteX23" fmla="*/ 688875 w 887820"/>
                  <a:gd name="connsiteY23" fmla="*/ 125133 h 629880"/>
                  <a:gd name="connsiteX24" fmla="*/ 665136 w 887820"/>
                  <a:gd name="connsiteY24" fmla="*/ 107330 h 629880"/>
                  <a:gd name="connsiteX25" fmla="*/ 522701 w 887820"/>
                  <a:gd name="connsiteY25" fmla="*/ 59854 h 629880"/>
                  <a:gd name="connsiteX26" fmla="*/ 404006 w 887820"/>
                  <a:gd name="connsiteY26" fmla="*/ 509 h 629880"/>
                  <a:gd name="connsiteX0" fmla="*/ 404006 w 887820"/>
                  <a:gd name="connsiteY0" fmla="*/ 509 h 629880"/>
                  <a:gd name="connsiteX1" fmla="*/ 297180 w 887820"/>
                  <a:gd name="connsiteY1" fmla="*/ 95461 h 629880"/>
                  <a:gd name="connsiteX2" fmla="*/ 119137 w 887820"/>
                  <a:gd name="connsiteY2" fmla="*/ 131067 h 629880"/>
                  <a:gd name="connsiteX3" fmla="*/ 441 w 887820"/>
                  <a:gd name="connsiteY3" fmla="*/ 226019 h 629880"/>
                  <a:gd name="connsiteX4" fmla="*/ 160680 w 887820"/>
                  <a:gd name="connsiteY4" fmla="*/ 190412 h 629880"/>
                  <a:gd name="connsiteX5" fmla="*/ 214093 w 887820"/>
                  <a:gd name="connsiteY5" fmla="*/ 202281 h 629880"/>
                  <a:gd name="connsiteX6" fmla="*/ 71553 w 887820"/>
                  <a:gd name="connsiteY6" fmla="*/ 336002 h 629880"/>
                  <a:gd name="connsiteX7" fmla="*/ 309050 w 887820"/>
                  <a:gd name="connsiteY7" fmla="*/ 190412 h 629880"/>
                  <a:gd name="connsiteX8" fmla="*/ 344658 w 887820"/>
                  <a:gd name="connsiteY8" fmla="*/ 148871 h 629880"/>
                  <a:gd name="connsiteX9" fmla="*/ 338723 w 887820"/>
                  <a:gd name="connsiteY9" fmla="*/ 291298 h 629880"/>
                  <a:gd name="connsiteX10" fmla="*/ 214093 w 887820"/>
                  <a:gd name="connsiteY10" fmla="*/ 386249 h 629880"/>
                  <a:gd name="connsiteX11" fmla="*/ 243767 w 887820"/>
                  <a:gd name="connsiteY11" fmla="*/ 510872 h 629880"/>
                  <a:gd name="connsiteX12" fmla="*/ 136941 w 887820"/>
                  <a:gd name="connsiteY12" fmla="*/ 629561 h 629880"/>
                  <a:gd name="connsiteX13" fmla="*/ 279376 w 887820"/>
                  <a:gd name="connsiteY13" fmla="*/ 540544 h 629880"/>
                  <a:gd name="connsiteX14" fmla="*/ 338723 w 887820"/>
                  <a:gd name="connsiteY14" fmla="*/ 386249 h 629880"/>
                  <a:gd name="connsiteX15" fmla="*/ 439615 w 887820"/>
                  <a:gd name="connsiteY15" fmla="*/ 237887 h 629880"/>
                  <a:gd name="connsiteX16" fmla="*/ 451484 w 887820"/>
                  <a:gd name="connsiteY16" fmla="*/ 142936 h 629880"/>
                  <a:gd name="connsiteX17" fmla="*/ 510832 w 887820"/>
                  <a:gd name="connsiteY17" fmla="*/ 315035 h 629880"/>
                  <a:gd name="connsiteX18" fmla="*/ 510832 w 887820"/>
                  <a:gd name="connsiteY18" fmla="*/ 178543 h 629880"/>
                  <a:gd name="connsiteX19" fmla="*/ 510086 w 887820"/>
                  <a:gd name="connsiteY19" fmla="*/ 161486 h 629880"/>
                  <a:gd name="connsiteX20" fmla="*/ 617658 w 887820"/>
                  <a:gd name="connsiteY20" fmla="*/ 214150 h 629880"/>
                  <a:gd name="connsiteX21" fmla="*/ 833547 w 887820"/>
                  <a:gd name="connsiteY21" fmla="*/ 350750 h 629880"/>
                  <a:gd name="connsiteX22" fmla="*/ 878536 w 887820"/>
                  <a:gd name="connsiteY22" fmla="*/ 191621 h 629880"/>
                  <a:gd name="connsiteX23" fmla="*/ 688875 w 887820"/>
                  <a:gd name="connsiteY23" fmla="*/ 125133 h 629880"/>
                  <a:gd name="connsiteX24" fmla="*/ 665136 w 887820"/>
                  <a:gd name="connsiteY24" fmla="*/ 107330 h 629880"/>
                  <a:gd name="connsiteX25" fmla="*/ 522701 w 887820"/>
                  <a:gd name="connsiteY25" fmla="*/ 59854 h 629880"/>
                  <a:gd name="connsiteX26" fmla="*/ 404006 w 887820"/>
                  <a:gd name="connsiteY26" fmla="*/ 509 h 62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87820" h="629880">
                    <a:moveTo>
                      <a:pt x="404006" y="509"/>
                    </a:moveTo>
                    <a:cubicBezTo>
                      <a:pt x="366419" y="6444"/>
                      <a:pt x="344658" y="73701"/>
                      <a:pt x="297180" y="95461"/>
                    </a:cubicBezTo>
                    <a:cubicBezTo>
                      <a:pt x="249702" y="117221"/>
                      <a:pt x="168593" y="109307"/>
                      <a:pt x="119137" y="131067"/>
                    </a:cubicBezTo>
                    <a:cubicBezTo>
                      <a:pt x="69681" y="152827"/>
                      <a:pt x="-6483" y="216128"/>
                      <a:pt x="441" y="226019"/>
                    </a:cubicBezTo>
                    <a:cubicBezTo>
                      <a:pt x="7365" y="235910"/>
                      <a:pt x="125071" y="194368"/>
                      <a:pt x="160680" y="190412"/>
                    </a:cubicBezTo>
                    <a:cubicBezTo>
                      <a:pt x="196289" y="186456"/>
                      <a:pt x="228947" y="178016"/>
                      <a:pt x="214093" y="202281"/>
                    </a:cubicBezTo>
                    <a:cubicBezTo>
                      <a:pt x="199239" y="226546"/>
                      <a:pt x="55727" y="337980"/>
                      <a:pt x="71553" y="336002"/>
                    </a:cubicBezTo>
                    <a:cubicBezTo>
                      <a:pt x="87379" y="334024"/>
                      <a:pt x="263533" y="221600"/>
                      <a:pt x="309050" y="190412"/>
                    </a:cubicBezTo>
                    <a:cubicBezTo>
                      <a:pt x="354567" y="159224"/>
                      <a:pt x="339712" y="132057"/>
                      <a:pt x="344658" y="148871"/>
                    </a:cubicBezTo>
                    <a:cubicBezTo>
                      <a:pt x="349604" y="165685"/>
                      <a:pt x="360484" y="251735"/>
                      <a:pt x="338723" y="291298"/>
                    </a:cubicBezTo>
                    <a:cubicBezTo>
                      <a:pt x="316962" y="330861"/>
                      <a:pt x="229919" y="349653"/>
                      <a:pt x="214093" y="386249"/>
                    </a:cubicBezTo>
                    <a:cubicBezTo>
                      <a:pt x="198267" y="422845"/>
                      <a:pt x="256626" y="470320"/>
                      <a:pt x="243767" y="510872"/>
                    </a:cubicBezTo>
                    <a:cubicBezTo>
                      <a:pt x="230908" y="551424"/>
                      <a:pt x="131006" y="624616"/>
                      <a:pt x="136941" y="629561"/>
                    </a:cubicBezTo>
                    <a:cubicBezTo>
                      <a:pt x="142876" y="634506"/>
                      <a:pt x="245746" y="581096"/>
                      <a:pt x="279376" y="540544"/>
                    </a:cubicBezTo>
                    <a:cubicBezTo>
                      <a:pt x="313006" y="499992"/>
                      <a:pt x="312016" y="436692"/>
                      <a:pt x="338723" y="386249"/>
                    </a:cubicBezTo>
                    <a:cubicBezTo>
                      <a:pt x="365429" y="335806"/>
                      <a:pt x="420822" y="278439"/>
                      <a:pt x="439615" y="237887"/>
                    </a:cubicBezTo>
                    <a:cubicBezTo>
                      <a:pt x="458408" y="197335"/>
                      <a:pt x="439615" y="130078"/>
                      <a:pt x="451484" y="142936"/>
                    </a:cubicBezTo>
                    <a:cubicBezTo>
                      <a:pt x="463353" y="155794"/>
                      <a:pt x="500941" y="309101"/>
                      <a:pt x="510832" y="315035"/>
                    </a:cubicBezTo>
                    <a:cubicBezTo>
                      <a:pt x="520723" y="320970"/>
                      <a:pt x="510956" y="204135"/>
                      <a:pt x="510832" y="178543"/>
                    </a:cubicBezTo>
                    <a:cubicBezTo>
                      <a:pt x="510708" y="152952"/>
                      <a:pt x="492282" y="155552"/>
                      <a:pt x="510086" y="161486"/>
                    </a:cubicBezTo>
                    <a:cubicBezTo>
                      <a:pt x="527890" y="167421"/>
                      <a:pt x="563748" y="182606"/>
                      <a:pt x="617658" y="214150"/>
                    </a:cubicBezTo>
                    <a:cubicBezTo>
                      <a:pt x="671568" y="245694"/>
                      <a:pt x="790067" y="354505"/>
                      <a:pt x="833547" y="350750"/>
                    </a:cubicBezTo>
                    <a:cubicBezTo>
                      <a:pt x="877027" y="346995"/>
                      <a:pt x="902648" y="229224"/>
                      <a:pt x="878536" y="191621"/>
                    </a:cubicBezTo>
                    <a:cubicBezTo>
                      <a:pt x="854424" y="154018"/>
                      <a:pt x="724442" y="139181"/>
                      <a:pt x="688875" y="125133"/>
                    </a:cubicBezTo>
                    <a:cubicBezTo>
                      <a:pt x="653308" y="111085"/>
                      <a:pt x="692832" y="118210"/>
                      <a:pt x="665136" y="107330"/>
                    </a:cubicBezTo>
                    <a:cubicBezTo>
                      <a:pt x="637440" y="96450"/>
                      <a:pt x="562266" y="77657"/>
                      <a:pt x="522701" y="59854"/>
                    </a:cubicBezTo>
                    <a:cubicBezTo>
                      <a:pt x="483136" y="42051"/>
                      <a:pt x="441593" y="-5426"/>
                      <a:pt x="404006" y="5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>
              <a:xfrm>
                <a:off x="4793758" y="2750962"/>
                <a:ext cx="558527" cy="365021"/>
              </a:xfrm>
              <a:custGeom>
                <a:avLst/>
                <a:gdLst>
                  <a:gd name="connsiteX0" fmla="*/ 1538 w 558527"/>
                  <a:gd name="connsiteY0" fmla="*/ 228132 h 365021"/>
                  <a:gd name="connsiteX1" fmla="*/ 132103 w 558527"/>
                  <a:gd name="connsiteY1" fmla="*/ 79771 h 365021"/>
                  <a:gd name="connsiteX2" fmla="*/ 143972 w 558527"/>
                  <a:gd name="connsiteY2" fmla="*/ 2623 h 365021"/>
                  <a:gd name="connsiteX3" fmla="*/ 227059 w 558527"/>
                  <a:gd name="connsiteY3" fmla="*/ 20427 h 365021"/>
                  <a:gd name="connsiteX4" fmla="*/ 369494 w 558527"/>
                  <a:gd name="connsiteY4" fmla="*/ 44164 h 365021"/>
                  <a:gd name="connsiteX5" fmla="*/ 505993 w 558527"/>
                  <a:gd name="connsiteY5" fmla="*/ 85706 h 365021"/>
                  <a:gd name="connsiteX6" fmla="*/ 547537 w 558527"/>
                  <a:gd name="connsiteY6" fmla="*/ 115378 h 365021"/>
                  <a:gd name="connsiteX7" fmla="*/ 553472 w 558527"/>
                  <a:gd name="connsiteY7" fmla="*/ 162853 h 365021"/>
                  <a:gd name="connsiteX8" fmla="*/ 482254 w 558527"/>
                  <a:gd name="connsiteY8" fmla="*/ 115378 h 365021"/>
                  <a:gd name="connsiteX9" fmla="*/ 298276 w 558527"/>
                  <a:gd name="connsiteY9" fmla="*/ 85706 h 365021"/>
                  <a:gd name="connsiteX10" fmla="*/ 381363 w 558527"/>
                  <a:gd name="connsiteY10" fmla="*/ 156919 h 365021"/>
                  <a:gd name="connsiteX11" fmla="*/ 345755 w 558527"/>
                  <a:gd name="connsiteY11" fmla="*/ 240001 h 365021"/>
                  <a:gd name="connsiteX12" fmla="*/ 173646 w 558527"/>
                  <a:gd name="connsiteY12" fmla="*/ 287477 h 365021"/>
                  <a:gd name="connsiteX13" fmla="*/ 126168 w 558527"/>
                  <a:gd name="connsiteY13" fmla="*/ 364625 h 365021"/>
                  <a:gd name="connsiteX14" fmla="*/ 161777 w 558527"/>
                  <a:gd name="connsiteY14" fmla="*/ 251870 h 365021"/>
                  <a:gd name="connsiteX15" fmla="*/ 232994 w 558527"/>
                  <a:gd name="connsiteY15" fmla="*/ 186591 h 365021"/>
                  <a:gd name="connsiteX16" fmla="*/ 185516 w 558527"/>
                  <a:gd name="connsiteY16" fmla="*/ 115378 h 365021"/>
                  <a:gd name="connsiteX17" fmla="*/ 155842 w 558527"/>
                  <a:gd name="connsiteY17" fmla="*/ 97575 h 365021"/>
                  <a:gd name="connsiteX18" fmla="*/ 66820 w 558527"/>
                  <a:gd name="connsiteY18" fmla="*/ 287477 h 365021"/>
                  <a:gd name="connsiteX19" fmla="*/ 1538 w 558527"/>
                  <a:gd name="connsiteY19" fmla="*/ 228132 h 365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8527" h="365021">
                    <a:moveTo>
                      <a:pt x="1538" y="228132"/>
                    </a:moveTo>
                    <a:cubicBezTo>
                      <a:pt x="12418" y="193514"/>
                      <a:pt x="108364" y="117356"/>
                      <a:pt x="132103" y="79771"/>
                    </a:cubicBezTo>
                    <a:cubicBezTo>
                      <a:pt x="155842" y="42186"/>
                      <a:pt x="128146" y="12514"/>
                      <a:pt x="143972" y="2623"/>
                    </a:cubicBezTo>
                    <a:cubicBezTo>
                      <a:pt x="159798" y="-7268"/>
                      <a:pt x="189472" y="13503"/>
                      <a:pt x="227059" y="20427"/>
                    </a:cubicBezTo>
                    <a:cubicBezTo>
                      <a:pt x="264646" y="27350"/>
                      <a:pt x="323005" y="33284"/>
                      <a:pt x="369494" y="44164"/>
                    </a:cubicBezTo>
                    <a:cubicBezTo>
                      <a:pt x="415983" y="55044"/>
                      <a:pt x="476319" y="73837"/>
                      <a:pt x="505993" y="85706"/>
                    </a:cubicBezTo>
                    <a:cubicBezTo>
                      <a:pt x="535667" y="97575"/>
                      <a:pt x="539624" y="102520"/>
                      <a:pt x="547537" y="115378"/>
                    </a:cubicBezTo>
                    <a:cubicBezTo>
                      <a:pt x="555450" y="128236"/>
                      <a:pt x="564352" y="162853"/>
                      <a:pt x="553472" y="162853"/>
                    </a:cubicBezTo>
                    <a:cubicBezTo>
                      <a:pt x="542592" y="162853"/>
                      <a:pt x="524787" y="128236"/>
                      <a:pt x="482254" y="115378"/>
                    </a:cubicBezTo>
                    <a:cubicBezTo>
                      <a:pt x="439721" y="102520"/>
                      <a:pt x="315091" y="78782"/>
                      <a:pt x="298276" y="85706"/>
                    </a:cubicBezTo>
                    <a:cubicBezTo>
                      <a:pt x="281461" y="92630"/>
                      <a:pt x="373450" y="131203"/>
                      <a:pt x="381363" y="156919"/>
                    </a:cubicBezTo>
                    <a:cubicBezTo>
                      <a:pt x="389276" y="182635"/>
                      <a:pt x="380374" y="218241"/>
                      <a:pt x="345755" y="240001"/>
                    </a:cubicBezTo>
                    <a:cubicBezTo>
                      <a:pt x="311136" y="261761"/>
                      <a:pt x="210244" y="266706"/>
                      <a:pt x="173646" y="287477"/>
                    </a:cubicBezTo>
                    <a:cubicBezTo>
                      <a:pt x="137048" y="308248"/>
                      <a:pt x="128146" y="370560"/>
                      <a:pt x="126168" y="364625"/>
                    </a:cubicBezTo>
                    <a:cubicBezTo>
                      <a:pt x="124190" y="358691"/>
                      <a:pt x="143973" y="281542"/>
                      <a:pt x="161777" y="251870"/>
                    </a:cubicBezTo>
                    <a:cubicBezTo>
                      <a:pt x="179581" y="222198"/>
                      <a:pt x="229038" y="209340"/>
                      <a:pt x="232994" y="186591"/>
                    </a:cubicBezTo>
                    <a:cubicBezTo>
                      <a:pt x="236950" y="163842"/>
                      <a:pt x="198375" y="130214"/>
                      <a:pt x="185516" y="115378"/>
                    </a:cubicBezTo>
                    <a:cubicBezTo>
                      <a:pt x="172657" y="100542"/>
                      <a:pt x="175625" y="68892"/>
                      <a:pt x="155842" y="97575"/>
                    </a:cubicBezTo>
                    <a:cubicBezTo>
                      <a:pt x="136059" y="126258"/>
                      <a:pt x="93526" y="260772"/>
                      <a:pt x="66820" y="287477"/>
                    </a:cubicBezTo>
                    <a:cubicBezTo>
                      <a:pt x="40114" y="314182"/>
                      <a:pt x="-9342" y="262750"/>
                      <a:pt x="1538" y="228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Freeform 355"/>
              <p:cNvSpPr/>
              <p:nvPr/>
            </p:nvSpPr>
            <p:spPr>
              <a:xfrm>
                <a:off x="5571538" y="2593316"/>
                <a:ext cx="1597459" cy="781162"/>
              </a:xfrm>
              <a:custGeom>
                <a:avLst/>
                <a:gdLst>
                  <a:gd name="connsiteX0" fmla="*/ 1213 w 1435047"/>
                  <a:gd name="connsiteY0" fmla="*/ 587550 h 781162"/>
                  <a:gd name="connsiteX1" fmla="*/ 48691 w 1435047"/>
                  <a:gd name="connsiteY1" fmla="*/ 516336 h 781162"/>
                  <a:gd name="connsiteX2" fmla="*/ 84300 w 1435047"/>
                  <a:gd name="connsiteY2" fmla="*/ 403582 h 781162"/>
                  <a:gd name="connsiteX3" fmla="*/ 191126 w 1435047"/>
                  <a:gd name="connsiteY3" fmla="*/ 350172 h 781162"/>
                  <a:gd name="connsiteX4" fmla="*/ 274212 w 1435047"/>
                  <a:gd name="connsiteY4" fmla="*/ 296762 h 781162"/>
                  <a:gd name="connsiteX5" fmla="*/ 446321 w 1435047"/>
                  <a:gd name="connsiteY5" fmla="*/ 243352 h 781162"/>
                  <a:gd name="connsiteX6" fmla="*/ 671842 w 1435047"/>
                  <a:gd name="connsiteY6" fmla="*/ 148400 h 781162"/>
                  <a:gd name="connsiteX7" fmla="*/ 802407 w 1435047"/>
                  <a:gd name="connsiteY7" fmla="*/ 112794 h 781162"/>
                  <a:gd name="connsiteX8" fmla="*/ 927037 w 1435047"/>
                  <a:gd name="connsiteY8" fmla="*/ 35646 h 781162"/>
                  <a:gd name="connsiteX9" fmla="*/ 998255 w 1435047"/>
                  <a:gd name="connsiteY9" fmla="*/ 39 h 781162"/>
                  <a:gd name="connsiteX10" fmla="*/ 1200037 w 1435047"/>
                  <a:gd name="connsiteY10" fmla="*/ 29711 h 781162"/>
                  <a:gd name="connsiteX11" fmla="*/ 1431493 w 1435047"/>
                  <a:gd name="connsiteY11" fmla="*/ 77187 h 781162"/>
                  <a:gd name="connsiteX12" fmla="*/ 1318732 w 1435047"/>
                  <a:gd name="connsiteY12" fmla="*/ 94990 h 781162"/>
                  <a:gd name="connsiteX13" fmla="*/ 1033863 w 1435047"/>
                  <a:gd name="connsiteY13" fmla="*/ 59384 h 781162"/>
                  <a:gd name="connsiteX14" fmla="*/ 1111015 w 1435047"/>
                  <a:gd name="connsiteY14" fmla="*/ 201810 h 781162"/>
                  <a:gd name="connsiteX15" fmla="*/ 1111015 w 1435047"/>
                  <a:gd name="connsiteY15" fmla="*/ 338303 h 781162"/>
                  <a:gd name="connsiteX16" fmla="*/ 1247515 w 1435047"/>
                  <a:gd name="connsiteY16" fmla="*/ 409516 h 781162"/>
                  <a:gd name="connsiteX17" fmla="*/ 1289058 w 1435047"/>
                  <a:gd name="connsiteY17" fmla="*/ 332368 h 781162"/>
                  <a:gd name="connsiteX18" fmla="*/ 1336537 w 1435047"/>
                  <a:gd name="connsiteY18" fmla="*/ 540074 h 781162"/>
                  <a:gd name="connsiteX19" fmla="*/ 1342471 w 1435047"/>
                  <a:gd name="connsiteY19" fmla="*/ 700304 h 781162"/>
                  <a:gd name="connsiteX20" fmla="*/ 1253450 w 1435047"/>
                  <a:gd name="connsiteY20" fmla="*/ 492599 h 781162"/>
                  <a:gd name="connsiteX21" fmla="*/ 1093211 w 1435047"/>
                  <a:gd name="connsiteY21" fmla="*/ 462926 h 781162"/>
                  <a:gd name="connsiteX22" fmla="*/ 1039798 w 1435047"/>
                  <a:gd name="connsiteY22" fmla="*/ 284893 h 781162"/>
                  <a:gd name="connsiteX23" fmla="*/ 1010124 w 1435047"/>
                  <a:gd name="connsiteY23" fmla="*/ 237417 h 781162"/>
                  <a:gd name="connsiteX24" fmla="*/ 980450 w 1435047"/>
                  <a:gd name="connsiteY24" fmla="*/ 445123 h 781162"/>
                  <a:gd name="connsiteX25" fmla="*/ 1081341 w 1435047"/>
                  <a:gd name="connsiteY25" fmla="*/ 569746 h 781162"/>
                  <a:gd name="connsiteX26" fmla="*/ 1063537 w 1435047"/>
                  <a:gd name="connsiteY26" fmla="*/ 599419 h 781162"/>
                  <a:gd name="connsiteX27" fmla="*/ 891429 w 1435047"/>
                  <a:gd name="connsiteY27" fmla="*/ 516336 h 781162"/>
                  <a:gd name="connsiteX28" fmla="*/ 903298 w 1435047"/>
                  <a:gd name="connsiteY28" fmla="*/ 356106 h 781162"/>
                  <a:gd name="connsiteX29" fmla="*/ 974516 w 1435047"/>
                  <a:gd name="connsiteY29" fmla="*/ 201810 h 781162"/>
                  <a:gd name="connsiteX30" fmla="*/ 737125 w 1435047"/>
                  <a:gd name="connsiteY30" fmla="*/ 433254 h 781162"/>
                  <a:gd name="connsiteX31" fmla="*/ 659973 w 1435047"/>
                  <a:gd name="connsiteY31" fmla="*/ 563812 h 781162"/>
                  <a:gd name="connsiteX32" fmla="*/ 565016 w 1435047"/>
                  <a:gd name="connsiteY32" fmla="*/ 729977 h 781162"/>
                  <a:gd name="connsiteX33" fmla="*/ 404777 w 1435047"/>
                  <a:gd name="connsiteY33" fmla="*/ 771518 h 781162"/>
                  <a:gd name="connsiteX34" fmla="*/ 576886 w 1435047"/>
                  <a:gd name="connsiteY34" fmla="*/ 569746 h 781162"/>
                  <a:gd name="connsiteX35" fmla="*/ 677777 w 1435047"/>
                  <a:gd name="connsiteY35" fmla="*/ 367975 h 781162"/>
                  <a:gd name="connsiteX36" fmla="*/ 826146 w 1435047"/>
                  <a:gd name="connsiteY36" fmla="*/ 213679 h 781162"/>
                  <a:gd name="connsiteX37" fmla="*/ 689646 w 1435047"/>
                  <a:gd name="connsiteY37" fmla="*/ 261155 h 781162"/>
                  <a:gd name="connsiteX38" fmla="*/ 570951 w 1435047"/>
                  <a:gd name="connsiteY38" fmla="*/ 278958 h 781162"/>
                  <a:gd name="connsiteX39" fmla="*/ 648103 w 1435047"/>
                  <a:gd name="connsiteY39" fmla="*/ 225548 h 781162"/>
                  <a:gd name="connsiteX40" fmla="*/ 559082 w 1435047"/>
                  <a:gd name="connsiteY40" fmla="*/ 219614 h 781162"/>
                  <a:gd name="connsiteX41" fmla="*/ 363234 w 1435047"/>
                  <a:gd name="connsiteY41" fmla="*/ 308631 h 781162"/>
                  <a:gd name="connsiteX42" fmla="*/ 102104 w 1435047"/>
                  <a:gd name="connsiteY42" fmla="*/ 427320 h 781162"/>
                  <a:gd name="connsiteX43" fmla="*/ 1213 w 1435047"/>
                  <a:gd name="connsiteY43" fmla="*/ 587550 h 781162"/>
                  <a:gd name="connsiteX0" fmla="*/ 1213 w 1597459"/>
                  <a:gd name="connsiteY0" fmla="*/ 587550 h 781162"/>
                  <a:gd name="connsiteX1" fmla="*/ 48691 w 1597459"/>
                  <a:gd name="connsiteY1" fmla="*/ 516336 h 781162"/>
                  <a:gd name="connsiteX2" fmla="*/ 84300 w 1597459"/>
                  <a:gd name="connsiteY2" fmla="*/ 403582 h 781162"/>
                  <a:gd name="connsiteX3" fmla="*/ 191126 w 1597459"/>
                  <a:gd name="connsiteY3" fmla="*/ 350172 h 781162"/>
                  <a:gd name="connsiteX4" fmla="*/ 274212 w 1597459"/>
                  <a:gd name="connsiteY4" fmla="*/ 296762 h 781162"/>
                  <a:gd name="connsiteX5" fmla="*/ 446321 w 1597459"/>
                  <a:gd name="connsiteY5" fmla="*/ 243352 h 781162"/>
                  <a:gd name="connsiteX6" fmla="*/ 671842 w 1597459"/>
                  <a:gd name="connsiteY6" fmla="*/ 148400 h 781162"/>
                  <a:gd name="connsiteX7" fmla="*/ 802407 w 1597459"/>
                  <a:gd name="connsiteY7" fmla="*/ 112794 h 781162"/>
                  <a:gd name="connsiteX8" fmla="*/ 927037 w 1597459"/>
                  <a:gd name="connsiteY8" fmla="*/ 35646 h 781162"/>
                  <a:gd name="connsiteX9" fmla="*/ 998255 w 1597459"/>
                  <a:gd name="connsiteY9" fmla="*/ 39 h 781162"/>
                  <a:gd name="connsiteX10" fmla="*/ 1200037 w 1597459"/>
                  <a:gd name="connsiteY10" fmla="*/ 29711 h 781162"/>
                  <a:gd name="connsiteX11" fmla="*/ 1431493 w 1597459"/>
                  <a:gd name="connsiteY11" fmla="*/ 77187 h 781162"/>
                  <a:gd name="connsiteX12" fmla="*/ 1581103 w 1597459"/>
                  <a:gd name="connsiteY12" fmla="*/ 239480 h 781162"/>
                  <a:gd name="connsiteX13" fmla="*/ 1033863 w 1597459"/>
                  <a:gd name="connsiteY13" fmla="*/ 59384 h 781162"/>
                  <a:gd name="connsiteX14" fmla="*/ 1111015 w 1597459"/>
                  <a:gd name="connsiteY14" fmla="*/ 201810 h 781162"/>
                  <a:gd name="connsiteX15" fmla="*/ 1111015 w 1597459"/>
                  <a:gd name="connsiteY15" fmla="*/ 338303 h 781162"/>
                  <a:gd name="connsiteX16" fmla="*/ 1247515 w 1597459"/>
                  <a:gd name="connsiteY16" fmla="*/ 409516 h 781162"/>
                  <a:gd name="connsiteX17" fmla="*/ 1289058 w 1597459"/>
                  <a:gd name="connsiteY17" fmla="*/ 332368 h 781162"/>
                  <a:gd name="connsiteX18" fmla="*/ 1336537 w 1597459"/>
                  <a:gd name="connsiteY18" fmla="*/ 540074 h 781162"/>
                  <a:gd name="connsiteX19" fmla="*/ 1342471 w 1597459"/>
                  <a:gd name="connsiteY19" fmla="*/ 700304 h 781162"/>
                  <a:gd name="connsiteX20" fmla="*/ 1253450 w 1597459"/>
                  <a:gd name="connsiteY20" fmla="*/ 492599 h 781162"/>
                  <a:gd name="connsiteX21" fmla="*/ 1093211 w 1597459"/>
                  <a:gd name="connsiteY21" fmla="*/ 462926 h 781162"/>
                  <a:gd name="connsiteX22" fmla="*/ 1039798 w 1597459"/>
                  <a:gd name="connsiteY22" fmla="*/ 284893 h 781162"/>
                  <a:gd name="connsiteX23" fmla="*/ 1010124 w 1597459"/>
                  <a:gd name="connsiteY23" fmla="*/ 237417 h 781162"/>
                  <a:gd name="connsiteX24" fmla="*/ 980450 w 1597459"/>
                  <a:gd name="connsiteY24" fmla="*/ 445123 h 781162"/>
                  <a:gd name="connsiteX25" fmla="*/ 1081341 w 1597459"/>
                  <a:gd name="connsiteY25" fmla="*/ 569746 h 781162"/>
                  <a:gd name="connsiteX26" fmla="*/ 1063537 w 1597459"/>
                  <a:gd name="connsiteY26" fmla="*/ 599419 h 781162"/>
                  <a:gd name="connsiteX27" fmla="*/ 891429 w 1597459"/>
                  <a:gd name="connsiteY27" fmla="*/ 516336 h 781162"/>
                  <a:gd name="connsiteX28" fmla="*/ 903298 w 1597459"/>
                  <a:gd name="connsiteY28" fmla="*/ 356106 h 781162"/>
                  <a:gd name="connsiteX29" fmla="*/ 974516 w 1597459"/>
                  <a:gd name="connsiteY29" fmla="*/ 201810 h 781162"/>
                  <a:gd name="connsiteX30" fmla="*/ 737125 w 1597459"/>
                  <a:gd name="connsiteY30" fmla="*/ 433254 h 781162"/>
                  <a:gd name="connsiteX31" fmla="*/ 659973 w 1597459"/>
                  <a:gd name="connsiteY31" fmla="*/ 563812 h 781162"/>
                  <a:gd name="connsiteX32" fmla="*/ 565016 w 1597459"/>
                  <a:gd name="connsiteY32" fmla="*/ 729977 h 781162"/>
                  <a:gd name="connsiteX33" fmla="*/ 404777 w 1597459"/>
                  <a:gd name="connsiteY33" fmla="*/ 771518 h 781162"/>
                  <a:gd name="connsiteX34" fmla="*/ 576886 w 1597459"/>
                  <a:gd name="connsiteY34" fmla="*/ 569746 h 781162"/>
                  <a:gd name="connsiteX35" fmla="*/ 677777 w 1597459"/>
                  <a:gd name="connsiteY35" fmla="*/ 367975 h 781162"/>
                  <a:gd name="connsiteX36" fmla="*/ 826146 w 1597459"/>
                  <a:gd name="connsiteY36" fmla="*/ 213679 h 781162"/>
                  <a:gd name="connsiteX37" fmla="*/ 689646 w 1597459"/>
                  <a:gd name="connsiteY37" fmla="*/ 261155 h 781162"/>
                  <a:gd name="connsiteX38" fmla="*/ 570951 w 1597459"/>
                  <a:gd name="connsiteY38" fmla="*/ 278958 h 781162"/>
                  <a:gd name="connsiteX39" fmla="*/ 648103 w 1597459"/>
                  <a:gd name="connsiteY39" fmla="*/ 225548 h 781162"/>
                  <a:gd name="connsiteX40" fmla="*/ 559082 w 1597459"/>
                  <a:gd name="connsiteY40" fmla="*/ 219614 h 781162"/>
                  <a:gd name="connsiteX41" fmla="*/ 363234 w 1597459"/>
                  <a:gd name="connsiteY41" fmla="*/ 308631 h 781162"/>
                  <a:gd name="connsiteX42" fmla="*/ 102104 w 1597459"/>
                  <a:gd name="connsiteY42" fmla="*/ 427320 h 781162"/>
                  <a:gd name="connsiteX43" fmla="*/ 1213 w 1597459"/>
                  <a:gd name="connsiteY43" fmla="*/ 587550 h 78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597459" h="781162">
                    <a:moveTo>
                      <a:pt x="1213" y="587550"/>
                    </a:moveTo>
                    <a:cubicBezTo>
                      <a:pt x="-7689" y="602386"/>
                      <a:pt x="34843" y="546997"/>
                      <a:pt x="48691" y="516336"/>
                    </a:cubicBezTo>
                    <a:cubicBezTo>
                      <a:pt x="62539" y="485675"/>
                      <a:pt x="60561" y="431276"/>
                      <a:pt x="84300" y="403582"/>
                    </a:cubicBezTo>
                    <a:cubicBezTo>
                      <a:pt x="108039" y="375888"/>
                      <a:pt x="159474" y="367975"/>
                      <a:pt x="191126" y="350172"/>
                    </a:cubicBezTo>
                    <a:cubicBezTo>
                      <a:pt x="222778" y="332369"/>
                      <a:pt x="231679" y="314565"/>
                      <a:pt x="274212" y="296762"/>
                    </a:cubicBezTo>
                    <a:cubicBezTo>
                      <a:pt x="316745" y="278959"/>
                      <a:pt x="380049" y="268079"/>
                      <a:pt x="446321" y="243352"/>
                    </a:cubicBezTo>
                    <a:cubicBezTo>
                      <a:pt x="512593" y="218625"/>
                      <a:pt x="612494" y="170160"/>
                      <a:pt x="671842" y="148400"/>
                    </a:cubicBezTo>
                    <a:cubicBezTo>
                      <a:pt x="731190" y="126640"/>
                      <a:pt x="759875" y="131586"/>
                      <a:pt x="802407" y="112794"/>
                    </a:cubicBezTo>
                    <a:cubicBezTo>
                      <a:pt x="844939" y="94002"/>
                      <a:pt x="894396" y="54438"/>
                      <a:pt x="927037" y="35646"/>
                    </a:cubicBezTo>
                    <a:cubicBezTo>
                      <a:pt x="959678" y="16854"/>
                      <a:pt x="952755" y="1028"/>
                      <a:pt x="998255" y="39"/>
                    </a:cubicBezTo>
                    <a:cubicBezTo>
                      <a:pt x="1043755" y="-950"/>
                      <a:pt x="1127831" y="16853"/>
                      <a:pt x="1200037" y="29711"/>
                    </a:cubicBezTo>
                    <a:cubicBezTo>
                      <a:pt x="1272243" y="42569"/>
                      <a:pt x="1367982" y="42226"/>
                      <a:pt x="1431493" y="77187"/>
                    </a:cubicBezTo>
                    <a:cubicBezTo>
                      <a:pt x="1495004" y="112149"/>
                      <a:pt x="1647375" y="242447"/>
                      <a:pt x="1581103" y="239480"/>
                    </a:cubicBezTo>
                    <a:cubicBezTo>
                      <a:pt x="1514831" y="236513"/>
                      <a:pt x="1112211" y="65662"/>
                      <a:pt x="1033863" y="59384"/>
                    </a:cubicBezTo>
                    <a:cubicBezTo>
                      <a:pt x="955515" y="53106"/>
                      <a:pt x="1098156" y="155323"/>
                      <a:pt x="1111015" y="201810"/>
                    </a:cubicBezTo>
                    <a:cubicBezTo>
                      <a:pt x="1123874" y="248296"/>
                      <a:pt x="1088265" y="303685"/>
                      <a:pt x="1111015" y="338303"/>
                    </a:cubicBezTo>
                    <a:cubicBezTo>
                      <a:pt x="1133765" y="372921"/>
                      <a:pt x="1217841" y="410505"/>
                      <a:pt x="1247515" y="409516"/>
                    </a:cubicBezTo>
                    <a:cubicBezTo>
                      <a:pt x="1277189" y="408527"/>
                      <a:pt x="1274221" y="310608"/>
                      <a:pt x="1289058" y="332368"/>
                    </a:cubicBezTo>
                    <a:cubicBezTo>
                      <a:pt x="1303895" y="354128"/>
                      <a:pt x="1327635" y="478752"/>
                      <a:pt x="1336537" y="540074"/>
                    </a:cubicBezTo>
                    <a:cubicBezTo>
                      <a:pt x="1345439" y="601396"/>
                      <a:pt x="1356319" y="708216"/>
                      <a:pt x="1342471" y="700304"/>
                    </a:cubicBezTo>
                    <a:cubicBezTo>
                      <a:pt x="1328623" y="692392"/>
                      <a:pt x="1294993" y="532162"/>
                      <a:pt x="1253450" y="492599"/>
                    </a:cubicBezTo>
                    <a:cubicBezTo>
                      <a:pt x="1211907" y="453036"/>
                      <a:pt x="1128820" y="497544"/>
                      <a:pt x="1093211" y="462926"/>
                    </a:cubicBezTo>
                    <a:cubicBezTo>
                      <a:pt x="1057602" y="428308"/>
                      <a:pt x="1053646" y="322478"/>
                      <a:pt x="1039798" y="284893"/>
                    </a:cubicBezTo>
                    <a:cubicBezTo>
                      <a:pt x="1025950" y="247308"/>
                      <a:pt x="1020015" y="210712"/>
                      <a:pt x="1010124" y="237417"/>
                    </a:cubicBezTo>
                    <a:cubicBezTo>
                      <a:pt x="1000233" y="264122"/>
                      <a:pt x="968581" y="389735"/>
                      <a:pt x="980450" y="445123"/>
                    </a:cubicBezTo>
                    <a:cubicBezTo>
                      <a:pt x="992319" y="500511"/>
                      <a:pt x="1067493" y="544030"/>
                      <a:pt x="1081341" y="569746"/>
                    </a:cubicBezTo>
                    <a:cubicBezTo>
                      <a:pt x="1095189" y="595462"/>
                      <a:pt x="1095189" y="608321"/>
                      <a:pt x="1063537" y="599419"/>
                    </a:cubicBezTo>
                    <a:cubicBezTo>
                      <a:pt x="1031885" y="590517"/>
                      <a:pt x="918135" y="556888"/>
                      <a:pt x="891429" y="516336"/>
                    </a:cubicBezTo>
                    <a:cubicBezTo>
                      <a:pt x="864723" y="475784"/>
                      <a:pt x="889450" y="408527"/>
                      <a:pt x="903298" y="356106"/>
                    </a:cubicBezTo>
                    <a:cubicBezTo>
                      <a:pt x="917146" y="303685"/>
                      <a:pt x="1002212" y="188952"/>
                      <a:pt x="974516" y="201810"/>
                    </a:cubicBezTo>
                    <a:cubicBezTo>
                      <a:pt x="946820" y="214668"/>
                      <a:pt x="789549" y="372920"/>
                      <a:pt x="737125" y="433254"/>
                    </a:cubicBezTo>
                    <a:cubicBezTo>
                      <a:pt x="684701" y="493588"/>
                      <a:pt x="688658" y="514358"/>
                      <a:pt x="659973" y="563812"/>
                    </a:cubicBezTo>
                    <a:cubicBezTo>
                      <a:pt x="631288" y="613266"/>
                      <a:pt x="607549" y="695359"/>
                      <a:pt x="565016" y="729977"/>
                    </a:cubicBezTo>
                    <a:cubicBezTo>
                      <a:pt x="522483" y="764595"/>
                      <a:pt x="402799" y="798223"/>
                      <a:pt x="404777" y="771518"/>
                    </a:cubicBezTo>
                    <a:cubicBezTo>
                      <a:pt x="406755" y="744813"/>
                      <a:pt x="531386" y="637003"/>
                      <a:pt x="576886" y="569746"/>
                    </a:cubicBezTo>
                    <a:cubicBezTo>
                      <a:pt x="622386" y="502489"/>
                      <a:pt x="636234" y="427319"/>
                      <a:pt x="677777" y="367975"/>
                    </a:cubicBezTo>
                    <a:cubicBezTo>
                      <a:pt x="719320" y="308631"/>
                      <a:pt x="824168" y="231482"/>
                      <a:pt x="826146" y="213679"/>
                    </a:cubicBezTo>
                    <a:cubicBezTo>
                      <a:pt x="828124" y="195876"/>
                      <a:pt x="732178" y="250275"/>
                      <a:pt x="689646" y="261155"/>
                    </a:cubicBezTo>
                    <a:cubicBezTo>
                      <a:pt x="647114" y="272035"/>
                      <a:pt x="577875" y="284892"/>
                      <a:pt x="570951" y="278958"/>
                    </a:cubicBezTo>
                    <a:cubicBezTo>
                      <a:pt x="564027" y="273024"/>
                      <a:pt x="650081" y="235439"/>
                      <a:pt x="648103" y="225548"/>
                    </a:cubicBezTo>
                    <a:cubicBezTo>
                      <a:pt x="646125" y="215657"/>
                      <a:pt x="606560" y="205767"/>
                      <a:pt x="559082" y="219614"/>
                    </a:cubicBezTo>
                    <a:cubicBezTo>
                      <a:pt x="511604" y="233461"/>
                      <a:pt x="363234" y="308631"/>
                      <a:pt x="363234" y="308631"/>
                    </a:cubicBezTo>
                    <a:cubicBezTo>
                      <a:pt x="287071" y="343249"/>
                      <a:pt x="158484" y="382812"/>
                      <a:pt x="102104" y="427320"/>
                    </a:cubicBezTo>
                    <a:cubicBezTo>
                      <a:pt x="45724" y="471828"/>
                      <a:pt x="10115" y="572714"/>
                      <a:pt x="1213" y="58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Freeform 356"/>
              <p:cNvSpPr/>
              <p:nvPr/>
            </p:nvSpPr>
            <p:spPr>
              <a:xfrm>
                <a:off x="7619677" y="2676036"/>
                <a:ext cx="742797" cy="534642"/>
              </a:xfrm>
              <a:custGeom>
                <a:avLst/>
                <a:gdLst>
                  <a:gd name="connsiteX0" fmla="*/ 421939 w 742797"/>
                  <a:gd name="connsiteY0" fmla="*/ 402 h 534653"/>
                  <a:gd name="connsiteX1" fmla="*/ 303244 w 742797"/>
                  <a:gd name="connsiteY1" fmla="*/ 77550 h 534653"/>
                  <a:gd name="connsiteX2" fmla="*/ 196418 w 742797"/>
                  <a:gd name="connsiteY2" fmla="*/ 101288 h 534653"/>
                  <a:gd name="connsiteX3" fmla="*/ 570 w 742797"/>
                  <a:gd name="connsiteY3" fmla="*/ 113157 h 534653"/>
                  <a:gd name="connsiteX4" fmla="*/ 137070 w 742797"/>
                  <a:gd name="connsiteY4" fmla="*/ 178436 h 534653"/>
                  <a:gd name="connsiteX5" fmla="*/ 148940 w 742797"/>
                  <a:gd name="connsiteY5" fmla="*/ 303059 h 534653"/>
                  <a:gd name="connsiteX6" fmla="*/ 243896 w 742797"/>
                  <a:gd name="connsiteY6" fmla="*/ 208108 h 534653"/>
                  <a:gd name="connsiteX7" fmla="*/ 243896 w 742797"/>
                  <a:gd name="connsiteY7" fmla="*/ 308994 h 534653"/>
                  <a:gd name="connsiteX8" fmla="*/ 119266 w 742797"/>
                  <a:gd name="connsiteY8" fmla="*/ 451421 h 534653"/>
                  <a:gd name="connsiteX9" fmla="*/ 297309 w 742797"/>
                  <a:gd name="connsiteY9" fmla="*/ 332732 h 534653"/>
                  <a:gd name="connsiteX10" fmla="*/ 338852 w 742797"/>
                  <a:gd name="connsiteY10" fmla="*/ 125026 h 534653"/>
                  <a:gd name="connsiteX11" fmla="*/ 398200 w 742797"/>
                  <a:gd name="connsiteY11" fmla="*/ 225912 h 534653"/>
                  <a:gd name="connsiteX12" fmla="*/ 510961 w 742797"/>
                  <a:gd name="connsiteY12" fmla="*/ 285256 h 534653"/>
                  <a:gd name="connsiteX13" fmla="*/ 576243 w 742797"/>
                  <a:gd name="connsiteY13" fmla="*/ 421748 h 534653"/>
                  <a:gd name="connsiteX14" fmla="*/ 540635 w 742797"/>
                  <a:gd name="connsiteY14" fmla="*/ 534503 h 534653"/>
                  <a:gd name="connsiteX15" fmla="*/ 605917 w 742797"/>
                  <a:gd name="connsiteY15" fmla="*/ 398011 h 534653"/>
                  <a:gd name="connsiteX16" fmla="*/ 528765 w 742797"/>
                  <a:gd name="connsiteY16" fmla="*/ 261518 h 534653"/>
                  <a:gd name="connsiteX17" fmla="*/ 463483 w 742797"/>
                  <a:gd name="connsiteY17" fmla="*/ 148764 h 534653"/>
                  <a:gd name="connsiteX18" fmla="*/ 475352 w 742797"/>
                  <a:gd name="connsiteY18" fmla="*/ 89419 h 534653"/>
                  <a:gd name="connsiteX19" fmla="*/ 594047 w 742797"/>
                  <a:gd name="connsiteY19" fmla="*/ 208108 h 534653"/>
                  <a:gd name="connsiteX20" fmla="*/ 730547 w 742797"/>
                  <a:gd name="connsiteY20" fmla="*/ 237780 h 534653"/>
                  <a:gd name="connsiteX21" fmla="*/ 712743 w 742797"/>
                  <a:gd name="connsiteY21" fmla="*/ 190305 h 534653"/>
                  <a:gd name="connsiteX22" fmla="*/ 522830 w 742797"/>
                  <a:gd name="connsiteY22" fmla="*/ 53812 h 534653"/>
                  <a:gd name="connsiteX23" fmla="*/ 421939 w 742797"/>
                  <a:gd name="connsiteY23" fmla="*/ 402 h 534653"/>
                  <a:gd name="connsiteX0" fmla="*/ 421939 w 742797"/>
                  <a:gd name="connsiteY0" fmla="*/ 402 h 534653"/>
                  <a:gd name="connsiteX1" fmla="*/ 303244 w 742797"/>
                  <a:gd name="connsiteY1" fmla="*/ 77550 h 534653"/>
                  <a:gd name="connsiteX2" fmla="*/ 196418 w 742797"/>
                  <a:gd name="connsiteY2" fmla="*/ 101288 h 534653"/>
                  <a:gd name="connsiteX3" fmla="*/ 570 w 742797"/>
                  <a:gd name="connsiteY3" fmla="*/ 113157 h 534653"/>
                  <a:gd name="connsiteX4" fmla="*/ 137070 w 742797"/>
                  <a:gd name="connsiteY4" fmla="*/ 178436 h 534653"/>
                  <a:gd name="connsiteX5" fmla="*/ 148940 w 742797"/>
                  <a:gd name="connsiteY5" fmla="*/ 303059 h 534653"/>
                  <a:gd name="connsiteX6" fmla="*/ 243896 w 742797"/>
                  <a:gd name="connsiteY6" fmla="*/ 208108 h 534653"/>
                  <a:gd name="connsiteX7" fmla="*/ 243896 w 742797"/>
                  <a:gd name="connsiteY7" fmla="*/ 308994 h 534653"/>
                  <a:gd name="connsiteX8" fmla="*/ 119266 w 742797"/>
                  <a:gd name="connsiteY8" fmla="*/ 451421 h 534653"/>
                  <a:gd name="connsiteX9" fmla="*/ 297309 w 742797"/>
                  <a:gd name="connsiteY9" fmla="*/ 332732 h 534653"/>
                  <a:gd name="connsiteX10" fmla="*/ 398200 w 742797"/>
                  <a:gd name="connsiteY10" fmla="*/ 225912 h 534653"/>
                  <a:gd name="connsiteX11" fmla="*/ 510961 w 742797"/>
                  <a:gd name="connsiteY11" fmla="*/ 285256 h 534653"/>
                  <a:gd name="connsiteX12" fmla="*/ 576243 w 742797"/>
                  <a:gd name="connsiteY12" fmla="*/ 421748 h 534653"/>
                  <a:gd name="connsiteX13" fmla="*/ 540635 w 742797"/>
                  <a:gd name="connsiteY13" fmla="*/ 534503 h 534653"/>
                  <a:gd name="connsiteX14" fmla="*/ 605917 w 742797"/>
                  <a:gd name="connsiteY14" fmla="*/ 398011 h 534653"/>
                  <a:gd name="connsiteX15" fmla="*/ 528765 w 742797"/>
                  <a:gd name="connsiteY15" fmla="*/ 261518 h 534653"/>
                  <a:gd name="connsiteX16" fmla="*/ 463483 w 742797"/>
                  <a:gd name="connsiteY16" fmla="*/ 148764 h 534653"/>
                  <a:gd name="connsiteX17" fmla="*/ 475352 w 742797"/>
                  <a:gd name="connsiteY17" fmla="*/ 89419 h 534653"/>
                  <a:gd name="connsiteX18" fmla="*/ 594047 w 742797"/>
                  <a:gd name="connsiteY18" fmla="*/ 208108 h 534653"/>
                  <a:gd name="connsiteX19" fmla="*/ 730547 w 742797"/>
                  <a:gd name="connsiteY19" fmla="*/ 237780 h 534653"/>
                  <a:gd name="connsiteX20" fmla="*/ 712743 w 742797"/>
                  <a:gd name="connsiteY20" fmla="*/ 190305 h 534653"/>
                  <a:gd name="connsiteX21" fmla="*/ 522830 w 742797"/>
                  <a:gd name="connsiteY21" fmla="*/ 53812 h 534653"/>
                  <a:gd name="connsiteX22" fmla="*/ 421939 w 742797"/>
                  <a:gd name="connsiteY22" fmla="*/ 402 h 534653"/>
                  <a:gd name="connsiteX0" fmla="*/ 421939 w 742797"/>
                  <a:gd name="connsiteY0" fmla="*/ 402 h 534653"/>
                  <a:gd name="connsiteX1" fmla="*/ 303244 w 742797"/>
                  <a:gd name="connsiteY1" fmla="*/ 77550 h 534653"/>
                  <a:gd name="connsiteX2" fmla="*/ 196418 w 742797"/>
                  <a:gd name="connsiteY2" fmla="*/ 101288 h 534653"/>
                  <a:gd name="connsiteX3" fmla="*/ 570 w 742797"/>
                  <a:gd name="connsiteY3" fmla="*/ 113157 h 534653"/>
                  <a:gd name="connsiteX4" fmla="*/ 137070 w 742797"/>
                  <a:gd name="connsiteY4" fmla="*/ 178436 h 534653"/>
                  <a:gd name="connsiteX5" fmla="*/ 148940 w 742797"/>
                  <a:gd name="connsiteY5" fmla="*/ 303059 h 534653"/>
                  <a:gd name="connsiteX6" fmla="*/ 243896 w 742797"/>
                  <a:gd name="connsiteY6" fmla="*/ 208108 h 534653"/>
                  <a:gd name="connsiteX7" fmla="*/ 243896 w 742797"/>
                  <a:gd name="connsiteY7" fmla="*/ 308994 h 534653"/>
                  <a:gd name="connsiteX8" fmla="*/ 119266 w 742797"/>
                  <a:gd name="connsiteY8" fmla="*/ 451421 h 534653"/>
                  <a:gd name="connsiteX9" fmla="*/ 297309 w 742797"/>
                  <a:gd name="connsiteY9" fmla="*/ 332732 h 534653"/>
                  <a:gd name="connsiteX10" fmla="*/ 386793 w 742797"/>
                  <a:gd name="connsiteY10" fmla="*/ 252528 h 534653"/>
                  <a:gd name="connsiteX11" fmla="*/ 510961 w 742797"/>
                  <a:gd name="connsiteY11" fmla="*/ 285256 h 534653"/>
                  <a:gd name="connsiteX12" fmla="*/ 576243 w 742797"/>
                  <a:gd name="connsiteY12" fmla="*/ 421748 h 534653"/>
                  <a:gd name="connsiteX13" fmla="*/ 540635 w 742797"/>
                  <a:gd name="connsiteY13" fmla="*/ 534503 h 534653"/>
                  <a:gd name="connsiteX14" fmla="*/ 605917 w 742797"/>
                  <a:gd name="connsiteY14" fmla="*/ 398011 h 534653"/>
                  <a:gd name="connsiteX15" fmla="*/ 528765 w 742797"/>
                  <a:gd name="connsiteY15" fmla="*/ 261518 h 534653"/>
                  <a:gd name="connsiteX16" fmla="*/ 463483 w 742797"/>
                  <a:gd name="connsiteY16" fmla="*/ 148764 h 534653"/>
                  <a:gd name="connsiteX17" fmla="*/ 475352 w 742797"/>
                  <a:gd name="connsiteY17" fmla="*/ 89419 h 534653"/>
                  <a:gd name="connsiteX18" fmla="*/ 594047 w 742797"/>
                  <a:gd name="connsiteY18" fmla="*/ 208108 h 534653"/>
                  <a:gd name="connsiteX19" fmla="*/ 730547 w 742797"/>
                  <a:gd name="connsiteY19" fmla="*/ 237780 h 534653"/>
                  <a:gd name="connsiteX20" fmla="*/ 712743 w 742797"/>
                  <a:gd name="connsiteY20" fmla="*/ 190305 h 534653"/>
                  <a:gd name="connsiteX21" fmla="*/ 522830 w 742797"/>
                  <a:gd name="connsiteY21" fmla="*/ 53812 h 534653"/>
                  <a:gd name="connsiteX22" fmla="*/ 421939 w 742797"/>
                  <a:gd name="connsiteY22" fmla="*/ 402 h 534653"/>
                  <a:gd name="connsiteX0" fmla="*/ 421939 w 742797"/>
                  <a:gd name="connsiteY0" fmla="*/ 402 h 534664"/>
                  <a:gd name="connsiteX1" fmla="*/ 303244 w 742797"/>
                  <a:gd name="connsiteY1" fmla="*/ 77550 h 534664"/>
                  <a:gd name="connsiteX2" fmla="*/ 196418 w 742797"/>
                  <a:gd name="connsiteY2" fmla="*/ 101288 h 534664"/>
                  <a:gd name="connsiteX3" fmla="*/ 570 w 742797"/>
                  <a:gd name="connsiteY3" fmla="*/ 113157 h 534664"/>
                  <a:gd name="connsiteX4" fmla="*/ 137070 w 742797"/>
                  <a:gd name="connsiteY4" fmla="*/ 178436 h 534664"/>
                  <a:gd name="connsiteX5" fmla="*/ 148940 w 742797"/>
                  <a:gd name="connsiteY5" fmla="*/ 303059 h 534664"/>
                  <a:gd name="connsiteX6" fmla="*/ 243896 w 742797"/>
                  <a:gd name="connsiteY6" fmla="*/ 208108 h 534664"/>
                  <a:gd name="connsiteX7" fmla="*/ 243896 w 742797"/>
                  <a:gd name="connsiteY7" fmla="*/ 308994 h 534664"/>
                  <a:gd name="connsiteX8" fmla="*/ 119266 w 742797"/>
                  <a:gd name="connsiteY8" fmla="*/ 451421 h 534664"/>
                  <a:gd name="connsiteX9" fmla="*/ 297309 w 742797"/>
                  <a:gd name="connsiteY9" fmla="*/ 332732 h 534664"/>
                  <a:gd name="connsiteX10" fmla="*/ 386793 w 742797"/>
                  <a:gd name="connsiteY10" fmla="*/ 252528 h 534664"/>
                  <a:gd name="connsiteX11" fmla="*/ 576243 w 742797"/>
                  <a:gd name="connsiteY11" fmla="*/ 421748 h 534664"/>
                  <a:gd name="connsiteX12" fmla="*/ 540635 w 742797"/>
                  <a:gd name="connsiteY12" fmla="*/ 534503 h 534664"/>
                  <a:gd name="connsiteX13" fmla="*/ 605917 w 742797"/>
                  <a:gd name="connsiteY13" fmla="*/ 398011 h 534664"/>
                  <a:gd name="connsiteX14" fmla="*/ 528765 w 742797"/>
                  <a:gd name="connsiteY14" fmla="*/ 261518 h 534664"/>
                  <a:gd name="connsiteX15" fmla="*/ 463483 w 742797"/>
                  <a:gd name="connsiteY15" fmla="*/ 148764 h 534664"/>
                  <a:gd name="connsiteX16" fmla="*/ 475352 w 742797"/>
                  <a:gd name="connsiteY16" fmla="*/ 89419 h 534664"/>
                  <a:gd name="connsiteX17" fmla="*/ 594047 w 742797"/>
                  <a:gd name="connsiteY17" fmla="*/ 208108 h 534664"/>
                  <a:gd name="connsiteX18" fmla="*/ 730547 w 742797"/>
                  <a:gd name="connsiteY18" fmla="*/ 237780 h 534664"/>
                  <a:gd name="connsiteX19" fmla="*/ 712743 w 742797"/>
                  <a:gd name="connsiteY19" fmla="*/ 190305 h 534664"/>
                  <a:gd name="connsiteX20" fmla="*/ 522830 w 742797"/>
                  <a:gd name="connsiteY20" fmla="*/ 53812 h 534664"/>
                  <a:gd name="connsiteX21" fmla="*/ 421939 w 742797"/>
                  <a:gd name="connsiteY21" fmla="*/ 402 h 534664"/>
                  <a:gd name="connsiteX0" fmla="*/ 421939 w 742797"/>
                  <a:gd name="connsiteY0" fmla="*/ 402 h 534642"/>
                  <a:gd name="connsiteX1" fmla="*/ 303244 w 742797"/>
                  <a:gd name="connsiteY1" fmla="*/ 77550 h 534642"/>
                  <a:gd name="connsiteX2" fmla="*/ 196418 w 742797"/>
                  <a:gd name="connsiteY2" fmla="*/ 101288 h 534642"/>
                  <a:gd name="connsiteX3" fmla="*/ 570 w 742797"/>
                  <a:gd name="connsiteY3" fmla="*/ 113157 h 534642"/>
                  <a:gd name="connsiteX4" fmla="*/ 137070 w 742797"/>
                  <a:gd name="connsiteY4" fmla="*/ 178436 h 534642"/>
                  <a:gd name="connsiteX5" fmla="*/ 148940 w 742797"/>
                  <a:gd name="connsiteY5" fmla="*/ 303059 h 534642"/>
                  <a:gd name="connsiteX6" fmla="*/ 243896 w 742797"/>
                  <a:gd name="connsiteY6" fmla="*/ 208108 h 534642"/>
                  <a:gd name="connsiteX7" fmla="*/ 243896 w 742797"/>
                  <a:gd name="connsiteY7" fmla="*/ 308994 h 534642"/>
                  <a:gd name="connsiteX8" fmla="*/ 119266 w 742797"/>
                  <a:gd name="connsiteY8" fmla="*/ 451421 h 534642"/>
                  <a:gd name="connsiteX9" fmla="*/ 297309 w 742797"/>
                  <a:gd name="connsiteY9" fmla="*/ 332732 h 534642"/>
                  <a:gd name="connsiteX10" fmla="*/ 386793 w 742797"/>
                  <a:gd name="connsiteY10" fmla="*/ 252528 h 534642"/>
                  <a:gd name="connsiteX11" fmla="*/ 523008 w 742797"/>
                  <a:gd name="connsiteY11" fmla="*/ 372318 h 534642"/>
                  <a:gd name="connsiteX12" fmla="*/ 540635 w 742797"/>
                  <a:gd name="connsiteY12" fmla="*/ 534503 h 534642"/>
                  <a:gd name="connsiteX13" fmla="*/ 605917 w 742797"/>
                  <a:gd name="connsiteY13" fmla="*/ 398011 h 534642"/>
                  <a:gd name="connsiteX14" fmla="*/ 528765 w 742797"/>
                  <a:gd name="connsiteY14" fmla="*/ 261518 h 534642"/>
                  <a:gd name="connsiteX15" fmla="*/ 463483 w 742797"/>
                  <a:gd name="connsiteY15" fmla="*/ 148764 h 534642"/>
                  <a:gd name="connsiteX16" fmla="*/ 475352 w 742797"/>
                  <a:gd name="connsiteY16" fmla="*/ 89419 h 534642"/>
                  <a:gd name="connsiteX17" fmla="*/ 594047 w 742797"/>
                  <a:gd name="connsiteY17" fmla="*/ 208108 h 534642"/>
                  <a:gd name="connsiteX18" fmla="*/ 730547 w 742797"/>
                  <a:gd name="connsiteY18" fmla="*/ 237780 h 534642"/>
                  <a:gd name="connsiteX19" fmla="*/ 712743 w 742797"/>
                  <a:gd name="connsiteY19" fmla="*/ 190305 h 534642"/>
                  <a:gd name="connsiteX20" fmla="*/ 522830 w 742797"/>
                  <a:gd name="connsiteY20" fmla="*/ 53812 h 534642"/>
                  <a:gd name="connsiteX21" fmla="*/ 421939 w 742797"/>
                  <a:gd name="connsiteY21" fmla="*/ 402 h 53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42797" h="534642">
                    <a:moveTo>
                      <a:pt x="421939" y="402"/>
                    </a:moveTo>
                    <a:cubicBezTo>
                      <a:pt x="385341" y="4358"/>
                      <a:pt x="340831" y="60736"/>
                      <a:pt x="303244" y="77550"/>
                    </a:cubicBezTo>
                    <a:cubicBezTo>
                      <a:pt x="265657" y="94364"/>
                      <a:pt x="246864" y="95354"/>
                      <a:pt x="196418" y="101288"/>
                    </a:cubicBezTo>
                    <a:cubicBezTo>
                      <a:pt x="145972" y="107223"/>
                      <a:pt x="10461" y="100299"/>
                      <a:pt x="570" y="113157"/>
                    </a:cubicBezTo>
                    <a:cubicBezTo>
                      <a:pt x="-9321" y="126015"/>
                      <a:pt x="112342" y="146786"/>
                      <a:pt x="137070" y="178436"/>
                    </a:cubicBezTo>
                    <a:cubicBezTo>
                      <a:pt x="161798" y="210086"/>
                      <a:pt x="131136" y="298114"/>
                      <a:pt x="148940" y="303059"/>
                    </a:cubicBezTo>
                    <a:cubicBezTo>
                      <a:pt x="166744" y="308004"/>
                      <a:pt x="228070" y="207119"/>
                      <a:pt x="243896" y="208108"/>
                    </a:cubicBezTo>
                    <a:cubicBezTo>
                      <a:pt x="259722" y="209097"/>
                      <a:pt x="264668" y="268442"/>
                      <a:pt x="243896" y="308994"/>
                    </a:cubicBezTo>
                    <a:cubicBezTo>
                      <a:pt x="223124" y="349546"/>
                      <a:pt x="110364" y="447465"/>
                      <a:pt x="119266" y="451421"/>
                    </a:cubicBezTo>
                    <a:cubicBezTo>
                      <a:pt x="128168" y="455377"/>
                      <a:pt x="252721" y="365881"/>
                      <a:pt x="297309" y="332732"/>
                    </a:cubicBezTo>
                    <a:cubicBezTo>
                      <a:pt x="341897" y="299583"/>
                      <a:pt x="349177" y="245930"/>
                      <a:pt x="386793" y="252528"/>
                    </a:cubicBezTo>
                    <a:cubicBezTo>
                      <a:pt x="424410" y="259126"/>
                      <a:pt x="497368" y="325322"/>
                      <a:pt x="523008" y="372318"/>
                    </a:cubicBezTo>
                    <a:cubicBezTo>
                      <a:pt x="548648" y="419314"/>
                      <a:pt x="526817" y="530221"/>
                      <a:pt x="540635" y="534503"/>
                    </a:cubicBezTo>
                    <a:cubicBezTo>
                      <a:pt x="554453" y="538785"/>
                      <a:pt x="607895" y="443508"/>
                      <a:pt x="605917" y="398011"/>
                    </a:cubicBezTo>
                    <a:cubicBezTo>
                      <a:pt x="603939" y="352514"/>
                      <a:pt x="552504" y="303059"/>
                      <a:pt x="528765" y="261518"/>
                    </a:cubicBezTo>
                    <a:cubicBezTo>
                      <a:pt x="505026" y="219977"/>
                      <a:pt x="472385" y="177447"/>
                      <a:pt x="463483" y="148764"/>
                    </a:cubicBezTo>
                    <a:cubicBezTo>
                      <a:pt x="454581" y="120081"/>
                      <a:pt x="453591" y="79528"/>
                      <a:pt x="475352" y="89419"/>
                    </a:cubicBezTo>
                    <a:cubicBezTo>
                      <a:pt x="497113" y="99310"/>
                      <a:pt x="551515" y="183381"/>
                      <a:pt x="594047" y="208108"/>
                    </a:cubicBezTo>
                    <a:cubicBezTo>
                      <a:pt x="636579" y="232835"/>
                      <a:pt x="710764" y="240747"/>
                      <a:pt x="730547" y="237780"/>
                    </a:cubicBezTo>
                    <a:cubicBezTo>
                      <a:pt x="750330" y="234813"/>
                      <a:pt x="747362" y="220966"/>
                      <a:pt x="712743" y="190305"/>
                    </a:cubicBezTo>
                    <a:cubicBezTo>
                      <a:pt x="678124" y="159644"/>
                      <a:pt x="571297" y="85462"/>
                      <a:pt x="522830" y="53812"/>
                    </a:cubicBezTo>
                    <a:cubicBezTo>
                      <a:pt x="474363" y="22162"/>
                      <a:pt x="458537" y="-3554"/>
                      <a:pt x="421939" y="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8" name="Group 357"/>
              <p:cNvGrpSpPr/>
              <p:nvPr/>
            </p:nvGrpSpPr>
            <p:grpSpPr>
              <a:xfrm>
                <a:off x="-2829" y="2607589"/>
                <a:ext cx="9098720" cy="1503451"/>
                <a:chOff x="-2829" y="2607589"/>
                <a:chExt cx="9098720" cy="1503451"/>
              </a:xfrm>
            </p:grpSpPr>
            <p:sp>
              <p:nvSpPr>
                <p:cNvPr id="359" name="Freeform 358"/>
                <p:cNvSpPr/>
                <p:nvPr/>
              </p:nvSpPr>
              <p:spPr>
                <a:xfrm>
                  <a:off x="-2829" y="2607589"/>
                  <a:ext cx="8421076" cy="668151"/>
                </a:xfrm>
                <a:custGeom>
                  <a:avLst/>
                  <a:gdLst>
                    <a:gd name="connsiteX0" fmla="*/ 0 w 8421076"/>
                    <a:gd name="connsiteY0" fmla="*/ 596719 h 668151"/>
                    <a:gd name="connsiteX1" fmla="*/ 97692 w 8421076"/>
                    <a:gd name="connsiteY1" fmla="*/ 596719 h 668151"/>
                    <a:gd name="connsiteX2" fmla="*/ 166076 w 8421076"/>
                    <a:gd name="connsiteY2" fmla="*/ 626026 h 668151"/>
                    <a:gd name="connsiteX3" fmla="*/ 224692 w 8421076"/>
                    <a:gd name="connsiteY3" fmla="*/ 665103 h 668151"/>
                    <a:gd name="connsiteX4" fmla="*/ 332153 w 8421076"/>
                    <a:gd name="connsiteY4" fmla="*/ 538103 h 668151"/>
                    <a:gd name="connsiteX5" fmla="*/ 449384 w 8421076"/>
                    <a:gd name="connsiteY5" fmla="*/ 420873 h 668151"/>
                    <a:gd name="connsiteX6" fmla="*/ 537307 w 8421076"/>
                    <a:gd name="connsiteY6" fmla="*/ 362257 h 668151"/>
                    <a:gd name="connsiteX7" fmla="*/ 771769 w 8421076"/>
                    <a:gd name="connsiteY7" fmla="*/ 303642 h 668151"/>
                    <a:gd name="connsiteX8" fmla="*/ 889000 w 8421076"/>
                    <a:gd name="connsiteY8" fmla="*/ 313411 h 668151"/>
                    <a:gd name="connsiteX9" fmla="*/ 1035538 w 8421076"/>
                    <a:gd name="connsiteY9" fmla="*/ 235257 h 668151"/>
                    <a:gd name="connsiteX10" fmla="*/ 1084384 w 8421076"/>
                    <a:gd name="connsiteY10" fmla="*/ 215719 h 668151"/>
                    <a:gd name="connsiteX11" fmla="*/ 1143000 w 8421076"/>
                    <a:gd name="connsiteY11" fmla="*/ 137565 h 668151"/>
                    <a:gd name="connsiteX12" fmla="*/ 1270000 w 8421076"/>
                    <a:gd name="connsiteY12" fmla="*/ 205949 h 668151"/>
                    <a:gd name="connsiteX13" fmla="*/ 1504461 w 8421076"/>
                    <a:gd name="connsiteY13" fmla="*/ 303642 h 668151"/>
                    <a:gd name="connsiteX14" fmla="*/ 1817076 w 8421076"/>
                    <a:gd name="connsiteY14" fmla="*/ 411103 h 668151"/>
                    <a:gd name="connsiteX15" fmla="*/ 2071076 w 8421076"/>
                    <a:gd name="connsiteY15" fmla="*/ 528334 h 668151"/>
                    <a:gd name="connsiteX16" fmla="*/ 2217615 w 8421076"/>
                    <a:gd name="connsiteY16" fmla="*/ 547873 h 668151"/>
                    <a:gd name="connsiteX17" fmla="*/ 2422769 w 8421076"/>
                    <a:gd name="connsiteY17" fmla="*/ 577180 h 668151"/>
                    <a:gd name="connsiteX18" fmla="*/ 2520461 w 8421076"/>
                    <a:gd name="connsiteY18" fmla="*/ 586949 h 668151"/>
                    <a:gd name="connsiteX19" fmla="*/ 2784230 w 8421076"/>
                    <a:gd name="connsiteY19" fmla="*/ 557642 h 668151"/>
                    <a:gd name="connsiteX20" fmla="*/ 2960076 w 8421076"/>
                    <a:gd name="connsiteY20" fmla="*/ 489257 h 668151"/>
                    <a:gd name="connsiteX21" fmla="*/ 3135923 w 8421076"/>
                    <a:gd name="connsiteY21" fmla="*/ 362257 h 668151"/>
                    <a:gd name="connsiteX22" fmla="*/ 3292230 w 8421076"/>
                    <a:gd name="connsiteY22" fmla="*/ 342719 h 668151"/>
                    <a:gd name="connsiteX23" fmla="*/ 3565769 w 8421076"/>
                    <a:gd name="connsiteY23" fmla="*/ 245026 h 668151"/>
                    <a:gd name="connsiteX24" fmla="*/ 3731846 w 8421076"/>
                    <a:gd name="connsiteY24" fmla="*/ 196180 h 668151"/>
                    <a:gd name="connsiteX25" fmla="*/ 3839307 w 8421076"/>
                    <a:gd name="connsiteY25" fmla="*/ 166873 h 668151"/>
                    <a:gd name="connsiteX26" fmla="*/ 3897923 w 8421076"/>
                    <a:gd name="connsiteY26" fmla="*/ 88719 h 668151"/>
                    <a:gd name="connsiteX27" fmla="*/ 3907692 w 8421076"/>
                    <a:gd name="connsiteY27" fmla="*/ 49642 h 668151"/>
                    <a:gd name="connsiteX28" fmla="*/ 4083538 w 8421076"/>
                    <a:gd name="connsiteY28" fmla="*/ 127796 h 668151"/>
                    <a:gd name="connsiteX29" fmla="*/ 4396153 w 8421076"/>
                    <a:gd name="connsiteY29" fmla="*/ 186411 h 668151"/>
                    <a:gd name="connsiteX30" fmla="*/ 4552461 w 8421076"/>
                    <a:gd name="connsiteY30" fmla="*/ 313411 h 668151"/>
                    <a:gd name="connsiteX31" fmla="*/ 4747846 w 8421076"/>
                    <a:gd name="connsiteY31" fmla="*/ 313411 h 668151"/>
                    <a:gd name="connsiteX32" fmla="*/ 4913923 w 8421076"/>
                    <a:gd name="connsiteY32" fmla="*/ 245026 h 668151"/>
                    <a:gd name="connsiteX33" fmla="*/ 4972538 w 8421076"/>
                    <a:gd name="connsiteY33" fmla="*/ 137565 h 668151"/>
                    <a:gd name="connsiteX34" fmla="*/ 5128846 w 8421076"/>
                    <a:gd name="connsiteY34" fmla="*/ 186411 h 668151"/>
                    <a:gd name="connsiteX35" fmla="*/ 5353538 w 8421076"/>
                    <a:gd name="connsiteY35" fmla="*/ 235257 h 668151"/>
                    <a:gd name="connsiteX36" fmla="*/ 5431692 w 8421076"/>
                    <a:gd name="connsiteY36" fmla="*/ 303642 h 668151"/>
                    <a:gd name="connsiteX37" fmla="*/ 5763846 w 8421076"/>
                    <a:gd name="connsiteY37" fmla="*/ 293873 h 668151"/>
                    <a:gd name="connsiteX38" fmla="*/ 6056923 w 8421076"/>
                    <a:gd name="connsiteY38" fmla="*/ 205949 h 668151"/>
                    <a:gd name="connsiteX39" fmla="*/ 6242538 w 8421076"/>
                    <a:gd name="connsiteY39" fmla="*/ 127796 h 668151"/>
                    <a:gd name="connsiteX40" fmla="*/ 6418384 w 8421076"/>
                    <a:gd name="connsiteY40" fmla="*/ 98488 h 668151"/>
                    <a:gd name="connsiteX41" fmla="*/ 6574692 w 8421076"/>
                    <a:gd name="connsiteY41" fmla="*/ 796 h 668151"/>
                    <a:gd name="connsiteX42" fmla="*/ 6906846 w 8421076"/>
                    <a:gd name="connsiteY42" fmla="*/ 49642 h 668151"/>
                    <a:gd name="connsiteX43" fmla="*/ 7317153 w 8421076"/>
                    <a:gd name="connsiteY43" fmla="*/ 118026 h 668151"/>
                    <a:gd name="connsiteX44" fmla="*/ 7463692 w 8421076"/>
                    <a:gd name="connsiteY44" fmla="*/ 176642 h 668151"/>
                    <a:gd name="connsiteX45" fmla="*/ 7747000 w 8421076"/>
                    <a:gd name="connsiteY45" fmla="*/ 176642 h 668151"/>
                    <a:gd name="connsiteX46" fmla="*/ 7961923 w 8421076"/>
                    <a:gd name="connsiteY46" fmla="*/ 127796 h 668151"/>
                    <a:gd name="connsiteX47" fmla="*/ 8059615 w 8421076"/>
                    <a:gd name="connsiteY47" fmla="*/ 59411 h 668151"/>
                    <a:gd name="connsiteX48" fmla="*/ 8206153 w 8421076"/>
                    <a:gd name="connsiteY48" fmla="*/ 166873 h 668151"/>
                    <a:gd name="connsiteX49" fmla="*/ 8372230 w 8421076"/>
                    <a:gd name="connsiteY49" fmla="*/ 254796 h 668151"/>
                    <a:gd name="connsiteX50" fmla="*/ 8421076 w 8421076"/>
                    <a:gd name="connsiteY50" fmla="*/ 284103 h 66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8421076" h="668151">
                      <a:moveTo>
                        <a:pt x="0" y="596719"/>
                      </a:moveTo>
                      <a:cubicBezTo>
                        <a:pt x="35006" y="594276"/>
                        <a:pt x="70013" y="591834"/>
                        <a:pt x="97692" y="596719"/>
                      </a:cubicBezTo>
                      <a:cubicBezTo>
                        <a:pt x="125371" y="601604"/>
                        <a:pt x="144909" y="614629"/>
                        <a:pt x="166076" y="626026"/>
                      </a:cubicBezTo>
                      <a:cubicBezTo>
                        <a:pt x="187243" y="637423"/>
                        <a:pt x="197013" y="679757"/>
                        <a:pt x="224692" y="665103"/>
                      </a:cubicBezTo>
                      <a:cubicBezTo>
                        <a:pt x="252371" y="650449"/>
                        <a:pt x="294704" y="578808"/>
                        <a:pt x="332153" y="538103"/>
                      </a:cubicBezTo>
                      <a:cubicBezTo>
                        <a:pt x="369602" y="497398"/>
                        <a:pt x="415192" y="450181"/>
                        <a:pt x="449384" y="420873"/>
                      </a:cubicBezTo>
                      <a:cubicBezTo>
                        <a:pt x="483576" y="391565"/>
                        <a:pt x="483576" y="381796"/>
                        <a:pt x="537307" y="362257"/>
                      </a:cubicBezTo>
                      <a:cubicBezTo>
                        <a:pt x="591038" y="342718"/>
                        <a:pt x="713154" y="311783"/>
                        <a:pt x="771769" y="303642"/>
                      </a:cubicBezTo>
                      <a:cubicBezTo>
                        <a:pt x="830384" y="295501"/>
                        <a:pt x="845039" y="324808"/>
                        <a:pt x="889000" y="313411"/>
                      </a:cubicBezTo>
                      <a:cubicBezTo>
                        <a:pt x="932961" y="302014"/>
                        <a:pt x="1002974" y="251539"/>
                        <a:pt x="1035538" y="235257"/>
                      </a:cubicBezTo>
                      <a:cubicBezTo>
                        <a:pt x="1068102" y="218975"/>
                        <a:pt x="1066474" y="232001"/>
                        <a:pt x="1084384" y="215719"/>
                      </a:cubicBezTo>
                      <a:cubicBezTo>
                        <a:pt x="1102294" y="199437"/>
                        <a:pt x="1112064" y="139193"/>
                        <a:pt x="1143000" y="137565"/>
                      </a:cubicBezTo>
                      <a:cubicBezTo>
                        <a:pt x="1173936" y="135937"/>
                        <a:pt x="1209757" y="178270"/>
                        <a:pt x="1270000" y="205949"/>
                      </a:cubicBezTo>
                      <a:cubicBezTo>
                        <a:pt x="1330243" y="233628"/>
                        <a:pt x="1413282" y="269450"/>
                        <a:pt x="1504461" y="303642"/>
                      </a:cubicBezTo>
                      <a:cubicBezTo>
                        <a:pt x="1595640" y="337834"/>
                        <a:pt x="1722640" y="373654"/>
                        <a:pt x="1817076" y="411103"/>
                      </a:cubicBezTo>
                      <a:cubicBezTo>
                        <a:pt x="1911512" y="448552"/>
                        <a:pt x="2004320" y="505539"/>
                        <a:pt x="2071076" y="528334"/>
                      </a:cubicBezTo>
                      <a:cubicBezTo>
                        <a:pt x="2137832" y="551129"/>
                        <a:pt x="2217615" y="547873"/>
                        <a:pt x="2217615" y="547873"/>
                      </a:cubicBezTo>
                      <a:lnTo>
                        <a:pt x="2422769" y="577180"/>
                      </a:lnTo>
                      <a:cubicBezTo>
                        <a:pt x="2473243" y="583693"/>
                        <a:pt x="2460218" y="590205"/>
                        <a:pt x="2520461" y="586949"/>
                      </a:cubicBezTo>
                      <a:cubicBezTo>
                        <a:pt x="2580704" y="583693"/>
                        <a:pt x="2710961" y="573924"/>
                        <a:pt x="2784230" y="557642"/>
                      </a:cubicBezTo>
                      <a:cubicBezTo>
                        <a:pt x="2857499" y="541360"/>
                        <a:pt x="2901461" y="521821"/>
                        <a:pt x="2960076" y="489257"/>
                      </a:cubicBezTo>
                      <a:cubicBezTo>
                        <a:pt x="3018692" y="456693"/>
                        <a:pt x="3080564" y="386680"/>
                        <a:pt x="3135923" y="362257"/>
                      </a:cubicBezTo>
                      <a:cubicBezTo>
                        <a:pt x="3191282" y="337834"/>
                        <a:pt x="3220589" y="362257"/>
                        <a:pt x="3292230" y="342719"/>
                      </a:cubicBezTo>
                      <a:cubicBezTo>
                        <a:pt x="3363871" y="323181"/>
                        <a:pt x="3492500" y="269449"/>
                        <a:pt x="3565769" y="245026"/>
                      </a:cubicBezTo>
                      <a:cubicBezTo>
                        <a:pt x="3639038" y="220603"/>
                        <a:pt x="3686256" y="209206"/>
                        <a:pt x="3731846" y="196180"/>
                      </a:cubicBezTo>
                      <a:cubicBezTo>
                        <a:pt x="3777436" y="183154"/>
                        <a:pt x="3811628" y="184783"/>
                        <a:pt x="3839307" y="166873"/>
                      </a:cubicBezTo>
                      <a:cubicBezTo>
                        <a:pt x="3866987" y="148963"/>
                        <a:pt x="3886526" y="108257"/>
                        <a:pt x="3897923" y="88719"/>
                      </a:cubicBezTo>
                      <a:cubicBezTo>
                        <a:pt x="3909321" y="69180"/>
                        <a:pt x="3876756" y="43129"/>
                        <a:pt x="3907692" y="49642"/>
                      </a:cubicBezTo>
                      <a:cubicBezTo>
                        <a:pt x="3938628" y="56155"/>
                        <a:pt x="4002128" y="105001"/>
                        <a:pt x="4083538" y="127796"/>
                      </a:cubicBezTo>
                      <a:cubicBezTo>
                        <a:pt x="4164948" y="150591"/>
                        <a:pt x="4317999" y="155475"/>
                        <a:pt x="4396153" y="186411"/>
                      </a:cubicBezTo>
                      <a:cubicBezTo>
                        <a:pt x="4474307" y="217347"/>
                        <a:pt x="4493846" y="292244"/>
                        <a:pt x="4552461" y="313411"/>
                      </a:cubicBezTo>
                      <a:cubicBezTo>
                        <a:pt x="4611076" y="334578"/>
                        <a:pt x="4687602" y="324808"/>
                        <a:pt x="4747846" y="313411"/>
                      </a:cubicBezTo>
                      <a:cubicBezTo>
                        <a:pt x="4808090" y="302014"/>
                        <a:pt x="4876474" y="274334"/>
                        <a:pt x="4913923" y="245026"/>
                      </a:cubicBezTo>
                      <a:cubicBezTo>
                        <a:pt x="4951372" y="215718"/>
                        <a:pt x="4936718" y="147334"/>
                        <a:pt x="4972538" y="137565"/>
                      </a:cubicBezTo>
                      <a:cubicBezTo>
                        <a:pt x="5008359" y="127796"/>
                        <a:pt x="5065346" y="170129"/>
                        <a:pt x="5128846" y="186411"/>
                      </a:cubicBezTo>
                      <a:cubicBezTo>
                        <a:pt x="5192346" y="202693"/>
                        <a:pt x="5303064" y="215718"/>
                        <a:pt x="5353538" y="235257"/>
                      </a:cubicBezTo>
                      <a:cubicBezTo>
                        <a:pt x="5404012" y="254795"/>
                        <a:pt x="5363308" y="293873"/>
                        <a:pt x="5431692" y="303642"/>
                      </a:cubicBezTo>
                      <a:cubicBezTo>
                        <a:pt x="5500076" y="313411"/>
                        <a:pt x="5659641" y="310155"/>
                        <a:pt x="5763846" y="293873"/>
                      </a:cubicBezTo>
                      <a:cubicBezTo>
                        <a:pt x="5868051" y="277591"/>
                        <a:pt x="5977141" y="233628"/>
                        <a:pt x="6056923" y="205949"/>
                      </a:cubicBezTo>
                      <a:cubicBezTo>
                        <a:pt x="6136705" y="178270"/>
                        <a:pt x="6182294" y="145706"/>
                        <a:pt x="6242538" y="127796"/>
                      </a:cubicBezTo>
                      <a:cubicBezTo>
                        <a:pt x="6302782" y="109886"/>
                        <a:pt x="6363025" y="119655"/>
                        <a:pt x="6418384" y="98488"/>
                      </a:cubicBezTo>
                      <a:cubicBezTo>
                        <a:pt x="6473743" y="77321"/>
                        <a:pt x="6493282" y="8937"/>
                        <a:pt x="6574692" y="796"/>
                      </a:cubicBezTo>
                      <a:cubicBezTo>
                        <a:pt x="6656102" y="-7345"/>
                        <a:pt x="6906846" y="49642"/>
                        <a:pt x="6906846" y="49642"/>
                      </a:cubicBezTo>
                      <a:cubicBezTo>
                        <a:pt x="7030589" y="69180"/>
                        <a:pt x="7224345" y="96859"/>
                        <a:pt x="7317153" y="118026"/>
                      </a:cubicBezTo>
                      <a:cubicBezTo>
                        <a:pt x="7409961" y="139193"/>
                        <a:pt x="7392051" y="166873"/>
                        <a:pt x="7463692" y="176642"/>
                      </a:cubicBezTo>
                      <a:cubicBezTo>
                        <a:pt x="7535333" y="186411"/>
                        <a:pt x="7663962" y="184783"/>
                        <a:pt x="7747000" y="176642"/>
                      </a:cubicBezTo>
                      <a:cubicBezTo>
                        <a:pt x="7830038" y="168501"/>
                        <a:pt x="7909821" y="147334"/>
                        <a:pt x="7961923" y="127796"/>
                      </a:cubicBezTo>
                      <a:cubicBezTo>
                        <a:pt x="8014025" y="108258"/>
                        <a:pt x="8018910" y="52898"/>
                        <a:pt x="8059615" y="59411"/>
                      </a:cubicBezTo>
                      <a:cubicBezTo>
                        <a:pt x="8100320" y="65924"/>
                        <a:pt x="8154051" y="134309"/>
                        <a:pt x="8206153" y="166873"/>
                      </a:cubicBezTo>
                      <a:cubicBezTo>
                        <a:pt x="8258255" y="199437"/>
                        <a:pt x="8336410" y="235258"/>
                        <a:pt x="8372230" y="254796"/>
                      </a:cubicBezTo>
                      <a:cubicBezTo>
                        <a:pt x="8408050" y="274334"/>
                        <a:pt x="8421076" y="284103"/>
                        <a:pt x="8421076" y="28410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0" name="Freeform 359"/>
                <p:cNvSpPr/>
                <p:nvPr/>
              </p:nvSpPr>
              <p:spPr>
                <a:xfrm>
                  <a:off x="8518577" y="2937539"/>
                  <a:ext cx="577314" cy="183388"/>
                </a:xfrm>
                <a:custGeom>
                  <a:avLst/>
                  <a:gdLst>
                    <a:gd name="connsiteX0" fmla="*/ 0 w 577314"/>
                    <a:gd name="connsiteY0" fmla="*/ 0 h 183388"/>
                    <a:gd name="connsiteX1" fmla="*/ 243755 w 577314"/>
                    <a:gd name="connsiteY1" fmla="*/ 128277 h 183388"/>
                    <a:gd name="connsiteX2" fmla="*/ 423363 w 577314"/>
                    <a:gd name="connsiteY2" fmla="*/ 179588 h 183388"/>
                    <a:gd name="connsiteX3" fmla="*/ 577314 w 577314"/>
                    <a:gd name="connsiteY3" fmla="*/ 179588 h 18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7314" h="183388">
                      <a:moveTo>
                        <a:pt x="0" y="0"/>
                      </a:moveTo>
                      <a:cubicBezTo>
                        <a:pt x="86597" y="49173"/>
                        <a:pt x="173195" y="98346"/>
                        <a:pt x="243755" y="128277"/>
                      </a:cubicBezTo>
                      <a:cubicBezTo>
                        <a:pt x="314316" y="158208"/>
                        <a:pt x="367770" y="171036"/>
                        <a:pt x="423363" y="179588"/>
                      </a:cubicBezTo>
                      <a:cubicBezTo>
                        <a:pt x="478956" y="188140"/>
                        <a:pt x="577314" y="179588"/>
                        <a:pt x="577314" y="17958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4091540" y="2831353"/>
                  <a:ext cx="824107" cy="725769"/>
                </a:xfrm>
                <a:custGeom>
                  <a:avLst/>
                  <a:gdLst>
                    <a:gd name="connsiteX0" fmla="*/ 824107 w 824107"/>
                    <a:gd name="connsiteY0" fmla="*/ 0 h 725769"/>
                    <a:gd name="connsiteX1" fmla="*/ 749401 w 824107"/>
                    <a:gd name="connsiteY1" fmla="*/ 112059 h 725769"/>
                    <a:gd name="connsiteX2" fmla="*/ 667225 w 824107"/>
                    <a:gd name="connsiteY2" fmla="*/ 171823 h 725769"/>
                    <a:gd name="connsiteX3" fmla="*/ 465519 w 824107"/>
                    <a:gd name="connsiteY3" fmla="*/ 239059 h 725769"/>
                    <a:gd name="connsiteX4" fmla="*/ 345989 w 824107"/>
                    <a:gd name="connsiteY4" fmla="*/ 268941 h 725769"/>
                    <a:gd name="connsiteX5" fmla="*/ 226460 w 824107"/>
                    <a:gd name="connsiteY5" fmla="*/ 448235 h 725769"/>
                    <a:gd name="connsiteX6" fmla="*/ 99460 w 824107"/>
                    <a:gd name="connsiteY6" fmla="*/ 537882 h 725769"/>
                    <a:gd name="connsiteX7" fmla="*/ 9813 w 824107"/>
                    <a:gd name="connsiteY7" fmla="*/ 702235 h 725769"/>
                    <a:gd name="connsiteX8" fmla="*/ 2342 w 824107"/>
                    <a:gd name="connsiteY8" fmla="*/ 724647 h 725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4107" h="725769">
                      <a:moveTo>
                        <a:pt x="824107" y="0"/>
                      </a:moveTo>
                      <a:cubicBezTo>
                        <a:pt x="799827" y="41711"/>
                        <a:pt x="775548" y="83422"/>
                        <a:pt x="749401" y="112059"/>
                      </a:cubicBezTo>
                      <a:cubicBezTo>
                        <a:pt x="723254" y="140696"/>
                        <a:pt x="714539" y="150656"/>
                        <a:pt x="667225" y="171823"/>
                      </a:cubicBezTo>
                      <a:cubicBezTo>
                        <a:pt x="619911" y="192990"/>
                        <a:pt x="519058" y="222873"/>
                        <a:pt x="465519" y="239059"/>
                      </a:cubicBezTo>
                      <a:cubicBezTo>
                        <a:pt x="411980" y="255245"/>
                        <a:pt x="385832" y="234078"/>
                        <a:pt x="345989" y="268941"/>
                      </a:cubicBezTo>
                      <a:cubicBezTo>
                        <a:pt x="306146" y="303804"/>
                        <a:pt x="267548" y="403412"/>
                        <a:pt x="226460" y="448235"/>
                      </a:cubicBezTo>
                      <a:cubicBezTo>
                        <a:pt x="185372" y="493058"/>
                        <a:pt x="135568" y="495549"/>
                        <a:pt x="99460" y="537882"/>
                      </a:cubicBezTo>
                      <a:cubicBezTo>
                        <a:pt x="63352" y="580215"/>
                        <a:pt x="25999" y="671108"/>
                        <a:pt x="9813" y="702235"/>
                      </a:cubicBezTo>
                      <a:cubicBezTo>
                        <a:pt x="-6373" y="733362"/>
                        <a:pt x="2342" y="724647"/>
                        <a:pt x="2342" y="72464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2" name="Freeform 361"/>
                <p:cNvSpPr/>
                <p:nvPr/>
              </p:nvSpPr>
              <p:spPr>
                <a:xfrm>
                  <a:off x="315951" y="2769220"/>
                  <a:ext cx="799171" cy="985024"/>
                </a:xfrm>
                <a:custGeom>
                  <a:avLst/>
                  <a:gdLst>
                    <a:gd name="connsiteX0" fmla="*/ 799171 w 799171"/>
                    <a:gd name="connsiteY0" fmla="*/ 0 h 985024"/>
                    <a:gd name="connsiteX1" fmla="*/ 743415 w 799171"/>
                    <a:gd name="connsiteY1" fmla="*/ 154878 h 985024"/>
                    <a:gd name="connsiteX2" fmla="*/ 569951 w 799171"/>
                    <a:gd name="connsiteY2" fmla="*/ 241609 h 985024"/>
                    <a:gd name="connsiteX3" fmla="*/ 483220 w 799171"/>
                    <a:gd name="connsiteY3" fmla="*/ 272585 h 985024"/>
                    <a:gd name="connsiteX4" fmla="*/ 458439 w 799171"/>
                    <a:gd name="connsiteY4" fmla="*/ 371707 h 985024"/>
                    <a:gd name="connsiteX5" fmla="*/ 247805 w 799171"/>
                    <a:gd name="connsiteY5" fmla="*/ 470829 h 985024"/>
                    <a:gd name="connsiteX6" fmla="*/ 80537 w 799171"/>
                    <a:gd name="connsiteY6" fmla="*/ 762000 h 985024"/>
                    <a:gd name="connsiteX7" fmla="*/ 30976 w 799171"/>
                    <a:gd name="connsiteY7" fmla="*/ 923073 h 985024"/>
                    <a:gd name="connsiteX8" fmla="*/ 0 w 799171"/>
                    <a:gd name="connsiteY8" fmla="*/ 985024 h 98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9171" h="985024">
                      <a:moveTo>
                        <a:pt x="799171" y="0"/>
                      </a:moveTo>
                      <a:cubicBezTo>
                        <a:pt x="790394" y="57305"/>
                        <a:pt x="781618" y="114610"/>
                        <a:pt x="743415" y="154878"/>
                      </a:cubicBezTo>
                      <a:cubicBezTo>
                        <a:pt x="705212" y="195146"/>
                        <a:pt x="613317" y="221991"/>
                        <a:pt x="569951" y="241609"/>
                      </a:cubicBezTo>
                      <a:cubicBezTo>
                        <a:pt x="526585" y="261227"/>
                        <a:pt x="501805" y="250902"/>
                        <a:pt x="483220" y="272585"/>
                      </a:cubicBezTo>
                      <a:cubicBezTo>
                        <a:pt x="464635" y="294268"/>
                        <a:pt x="497675" y="338666"/>
                        <a:pt x="458439" y="371707"/>
                      </a:cubicBezTo>
                      <a:cubicBezTo>
                        <a:pt x="419203" y="404748"/>
                        <a:pt x="310789" y="405780"/>
                        <a:pt x="247805" y="470829"/>
                      </a:cubicBezTo>
                      <a:cubicBezTo>
                        <a:pt x="184821" y="535878"/>
                        <a:pt x="116675" y="686626"/>
                        <a:pt x="80537" y="762000"/>
                      </a:cubicBezTo>
                      <a:cubicBezTo>
                        <a:pt x="44399" y="837374"/>
                        <a:pt x="44399" y="885902"/>
                        <a:pt x="30976" y="923073"/>
                      </a:cubicBezTo>
                      <a:cubicBezTo>
                        <a:pt x="17553" y="960244"/>
                        <a:pt x="0" y="985024"/>
                        <a:pt x="0" y="985024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3" name="Freeform 362"/>
                <p:cNvSpPr/>
                <p:nvPr/>
              </p:nvSpPr>
              <p:spPr>
                <a:xfrm>
                  <a:off x="3264829" y="2645317"/>
                  <a:ext cx="665559" cy="1282390"/>
                </a:xfrm>
                <a:custGeom>
                  <a:avLst/>
                  <a:gdLst>
                    <a:gd name="connsiteX0" fmla="*/ 600927 w 665559"/>
                    <a:gd name="connsiteY0" fmla="*/ 0 h 1282390"/>
                    <a:gd name="connsiteX1" fmla="*/ 662878 w 665559"/>
                    <a:gd name="connsiteY1" fmla="*/ 154878 h 1282390"/>
                    <a:gd name="connsiteX2" fmla="*/ 638098 w 665559"/>
                    <a:gd name="connsiteY2" fmla="*/ 309756 h 1282390"/>
                    <a:gd name="connsiteX3" fmla="*/ 495610 w 665559"/>
                    <a:gd name="connsiteY3" fmla="*/ 495610 h 1282390"/>
                    <a:gd name="connsiteX4" fmla="*/ 477025 w 665559"/>
                    <a:gd name="connsiteY4" fmla="*/ 600927 h 1282390"/>
                    <a:gd name="connsiteX5" fmla="*/ 384098 w 665559"/>
                    <a:gd name="connsiteY5" fmla="*/ 712439 h 1282390"/>
                    <a:gd name="connsiteX6" fmla="*/ 161073 w 665559"/>
                    <a:gd name="connsiteY6" fmla="*/ 737220 h 1282390"/>
                    <a:gd name="connsiteX7" fmla="*/ 278781 w 665559"/>
                    <a:gd name="connsiteY7" fmla="*/ 861122 h 1282390"/>
                    <a:gd name="connsiteX8" fmla="*/ 266391 w 665559"/>
                    <a:gd name="connsiteY8" fmla="*/ 1003610 h 1282390"/>
                    <a:gd name="connsiteX9" fmla="*/ 92927 w 665559"/>
                    <a:gd name="connsiteY9" fmla="*/ 1152293 h 1282390"/>
                    <a:gd name="connsiteX10" fmla="*/ 74342 w 665559"/>
                    <a:gd name="connsiteY10" fmla="*/ 1220439 h 1282390"/>
                    <a:gd name="connsiteX11" fmla="*/ 0 w 665559"/>
                    <a:gd name="connsiteY11" fmla="*/ 1282390 h 128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5559" h="1282390">
                      <a:moveTo>
                        <a:pt x="600927" y="0"/>
                      </a:moveTo>
                      <a:cubicBezTo>
                        <a:pt x="628805" y="51626"/>
                        <a:pt x="656683" y="103252"/>
                        <a:pt x="662878" y="154878"/>
                      </a:cubicBezTo>
                      <a:cubicBezTo>
                        <a:pt x="669073" y="206504"/>
                        <a:pt x="665976" y="252967"/>
                        <a:pt x="638098" y="309756"/>
                      </a:cubicBezTo>
                      <a:cubicBezTo>
                        <a:pt x="610220" y="366545"/>
                        <a:pt x="522456" y="447081"/>
                        <a:pt x="495610" y="495610"/>
                      </a:cubicBezTo>
                      <a:cubicBezTo>
                        <a:pt x="468764" y="544139"/>
                        <a:pt x="495610" y="564789"/>
                        <a:pt x="477025" y="600927"/>
                      </a:cubicBezTo>
                      <a:cubicBezTo>
                        <a:pt x="458440" y="637065"/>
                        <a:pt x="436757" y="689724"/>
                        <a:pt x="384098" y="712439"/>
                      </a:cubicBezTo>
                      <a:cubicBezTo>
                        <a:pt x="331439" y="735155"/>
                        <a:pt x="178626" y="712440"/>
                        <a:pt x="161073" y="737220"/>
                      </a:cubicBezTo>
                      <a:cubicBezTo>
                        <a:pt x="143520" y="762000"/>
                        <a:pt x="261228" y="816724"/>
                        <a:pt x="278781" y="861122"/>
                      </a:cubicBezTo>
                      <a:cubicBezTo>
                        <a:pt x="296334" y="905520"/>
                        <a:pt x="297367" y="955082"/>
                        <a:pt x="266391" y="1003610"/>
                      </a:cubicBezTo>
                      <a:cubicBezTo>
                        <a:pt x="235415" y="1052138"/>
                        <a:pt x="124935" y="1116155"/>
                        <a:pt x="92927" y="1152293"/>
                      </a:cubicBezTo>
                      <a:cubicBezTo>
                        <a:pt x="60919" y="1188431"/>
                        <a:pt x="89830" y="1198756"/>
                        <a:pt x="74342" y="1220439"/>
                      </a:cubicBezTo>
                      <a:cubicBezTo>
                        <a:pt x="58854" y="1242122"/>
                        <a:pt x="0" y="1282390"/>
                        <a:pt x="0" y="128239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4" name="Freeform 363"/>
                <p:cNvSpPr/>
                <p:nvPr/>
              </p:nvSpPr>
              <p:spPr>
                <a:xfrm>
                  <a:off x="4432036" y="2756829"/>
                  <a:ext cx="681467" cy="498134"/>
                </a:xfrm>
                <a:custGeom>
                  <a:avLst/>
                  <a:gdLst>
                    <a:gd name="connsiteX0" fmla="*/ 505476 w 681467"/>
                    <a:gd name="connsiteY0" fmla="*/ 0 h 498134"/>
                    <a:gd name="connsiteX1" fmla="*/ 604598 w 681467"/>
                    <a:gd name="connsiteY1" fmla="*/ 92927 h 498134"/>
                    <a:gd name="connsiteX2" fmla="*/ 629379 w 681467"/>
                    <a:gd name="connsiteY2" fmla="*/ 136293 h 498134"/>
                    <a:gd name="connsiteX3" fmla="*/ 666549 w 681467"/>
                    <a:gd name="connsiteY3" fmla="*/ 142488 h 498134"/>
                    <a:gd name="connsiteX4" fmla="*/ 672744 w 681467"/>
                    <a:gd name="connsiteY4" fmla="*/ 198244 h 498134"/>
                    <a:gd name="connsiteX5" fmla="*/ 548842 w 681467"/>
                    <a:gd name="connsiteY5" fmla="*/ 241610 h 498134"/>
                    <a:gd name="connsiteX6" fmla="*/ 443525 w 681467"/>
                    <a:gd name="connsiteY6" fmla="*/ 384098 h 498134"/>
                    <a:gd name="connsiteX7" fmla="*/ 350598 w 681467"/>
                    <a:gd name="connsiteY7" fmla="*/ 427464 h 498134"/>
                    <a:gd name="connsiteX8" fmla="*/ 449720 w 681467"/>
                    <a:gd name="connsiteY8" fmla="*/ 315951 h 498134"/>
                    <a:gd name="connsiteX9" fmla="*/ 449720 w 681467"/>
                    <a:gd name="connsiteY9" fmla="*/ 291171 h 498134"/>
                    <a:gd name="connsiteX10" fmla="*/ 270062 w 681467"/>
                    <a:gd name="connsiteY10" fmla="*/ 346927 h 498134"/>
                    <a:gd name="connsiteX11" fmla="*/ 201915 w 681467"/>
                    <a:gd name="connsiteY11" fmla="*/ 477025 h 498134"/>
                    <a:gd name="connsiteX12" fmla="*/ 115184 w 681467"/>
                    <a:gd name="connsiteY12" fmla="*/ 495610 h 498134"/>
                    <a:gd name="connsiteX13" fmla="*/ 84208 w 681467"/>
                    <a:gd name="connsiteY13" fmla="*/ 452244 h 498134"/>
                    <a:gd name="connsiteX14" fmla="*/ 53232 w 681467"/>
                    <a:gd name="connsiteY14" fmla="*/ 421269 h 498134"/>
                    <a:gd name="connsiteX15" fmla="*/ 3671 w 681467"/>
                    <a:gd name="connsiteY15" fmla="*/ 446049 h 498134"/>
                    <a:gd name="connsiteX16" fmla="*/ 3671 w 681467"/>
                    <a:gd name="connsiteY16" fmla="*/ 390293 h 49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1467" h="498134">
                      <a:moveTo>
                        <a:pt x="505476" y="0"/>
                      </a:moveTo>
                      <a:cubicBezTo>
                        <a:pt x="544712" y="35106"/>
                        <a:pt x="583948" y="70212"/>
                        <a:pt x="604598" y="92927"/>
                      </a:cubicBezTo>
                      <a:cubicBezTo>
                        <a:pt x="625248" y="115642"/>
                        <a:pt x="619054" y="128033"/>
                        <a:pt x="629379" y="136293"/>
                      </a:cubicBezTo>
                      <a:cubicBezTo>
                        <a:pt x="639704" y="144553"/>
                        <a:pt x="659322" y="132163"/>
                        <a:pt x="666549" y="142488"/>
                      </a:cubicBezTo>
                      <a:cubicBezTo>
                        <a:pt x="673776" y="152813"/>
                        <a:pt x="692362" y="181724"/>
                        <a:pt x="672744" y="198244"/>
                      </a:cubicBezTo>
                      <a:cubicBezTo>
                        <a:pt x="653126" y="214764"/>
                        <a:pt x="587045" y="210634"/>
                        <a:pt x="548842" y="241610"/>
                      </a:cubicBezTo>
                      <a:cubicBezTo>
                        <a:pt x="510639" y="272586"/>
                        <a:pt x="476566" y="353122"/>
                        <a:pt x="443525" y="384098"/>
                      </a:cubicBezTo>
                      <a:cubicBezTo>
                        <a:pt x="410484" y="415074"/>
                        <a:pt x="349566" y="438822"/>
                        <a:pt x="350598" y="427464"/>
                      </a:cubicBezTo>
                      <a:cubicBezTo>
                        <a:pt x="351630" y="416106"/>
                        <a:pt x="433200" y="338667"/>
                        <a:pt x="449720" y="315951"/>
                      </a:cubicBezTo>
                      <a:cubicBezTo>
                        <a:pt x="466240" y="293235"/>
                        <a:pt x="479663" y="286008"/>
                        <a:pt x="449720" y="291171"/>
                      </a:cubicBezTo>
                      <a:cubicBezTo>
                        <a:pt x="419777" y="296334"/>
                        <a:pt x="311363" y="315952"/>
                        <a:pt x="270062" y="346927"/>
                      </a:cubicBezTo>
                      <a:cubicBezTo>
                        <a:pt x="228761" y="377902"/>
                        <a:pt x="227728" y="452245"/>
                        <a:pt x="201915" y="477025"/>
                      </a:cubicBezTo>
                      <a:cubicBezTo>
                        <a:pt x="176102" y="501806"/>
                        <a:pt x="134802" y="499740"/>
                        <a:pt x="115184" y="495610"/>
                      </a:cubicBezTo>
                      <a:cubicBezTo>
                        <a:pt x="95566" y="491480"/>
                        <a:pt x="94533" y="464634"/>
                        <a:pt x="84208" y="452244"/>
                      </a:cubicBezTo>
                      <a:cubicBezTo>
                        <a:pt x="73883" y="439854"/>
                        <a:pt x="66655" y="422301"/>
                        <a:pt x="53232" y="421269"/>
                      </a:cubicBezTo>
                      <a:cubicBezTo>
                        <a:pt x="39809" y="420237"/>
                        <a:pt x="11931" y="451212"/>
                        <a:pt x="3671" y="446049"/>
                      </a:cubicBezTo>
                      <a:cubicBezTo>
                        <a:pt x="-4589" y="440886"/>
                        <a:pt x="3671" y="390293"/>
                        <a:pt x="3671" y="39029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5" name="Freeform 364"/>
                <p:cNvSpPr/>
                <p:nvPr/>
              </p:nvSpPr>
              <p:spPr>
                <a:xfrm>
                  <a:off x="4943707" y="2824976"/>
                  <a:ext cx="1065561" cy="514195"/>
                </a:xfrm>
                <a:custGeom>
                  <a:avLst/>
                  <a:gdLst>
                    <a:gd name="connsiteX0" fmla="*/ 0 w 1065561"/>
                    <a:gd name="connsiteY0" fmla="*/ 514195 h 514195"/>
                    <a:gd name="connsiteX1" fmla="*/ 92927 w 1065561"/>
                    <a:gd name="connsiteY1" fmla="*/ 489414 h 514195"/>
                    <a:gd name="connsiteX2" fmla="*/ 192049 w 1065561"/>
                    <a:gd name="connsiteY2" fmla="*/ 458439 h 514195"/>
                    <a:gd name="connsiteX3" fmla="*/ 340732 w 1065561"/>
                    <a:gd name="connsiteY3" fmla="*/ 371707 h 514195"/>
                    <a:gd name="connsiteX4" fmla="*/ 415073 w 1065561"/>
                    <a:gd name="connsiteY4" fmla="*/ 371707 h 514195"/>
                    <a:gd name="connsiteX5" fmla="*/ 613317 w 1065561"/>
                    <a:gd name="connsiteY5" fmla="*/ 359317 h 514195"/>
                    <a:gd name="connsiteX6" fmla="*/ 675269 w 1065561"/>
                    <a:gd name="connsiteY6" fmla="*/ 266390 h 514195"/>
                    <a:gd name="connsiteX7" fmla="*/ 712439 w 1065561"/>
                    <a:gd name="connsiteY7" fmla="*/ 161073 h 514195"/>
                    <a:gd name="connsiteX8" fmla="*/ 768195 w 1065561"/>
                    <a:gd name="connsiteY8" fmla="*/ 136292 h 514195"/>
                    <a:gd name="connsiteX9" fmla="*/ 867317 w 1065561"/>
                    <a:gd name="connsiteY9" fmla="*/ 74341 h 514195"/>
                    <a:gd name="connsiteX10" fmla="*/ 1022195 w 1065561"/>
                    <a:gd name="connsiteY10" fmla="*/ 12390 h 514195"/>
                    <a:gd name="connsiteX11" fmla="*/ 1065561 w 1065561"/>
                    <a:gd name="connsiteY11" fmla="*/ 0 h 51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65561" h="514195">
                      <a:moveTo>
                        <a:pt x="0" y="514195"/>
                      </a:moveTo>
                      <a:cubicBezTo>
                        <a:pt x="31492" y="505934"/>
                        <a:pt x="60919" y="498707"/>
                        <a:pt x="92927" y="489414"/>
                      </a:cubicBezTo>
                      <a:cubicBezTo>
                        <a:pt x="124935" y="480121"/>
                        <a:pt x="150748" y="478057"/>
                        <a:pt x="192049" y="458439"/>
                      </a:cubicBezTo>
                      <a:cubicBezTo>
                        <a:pt x="233350" y="438821"/>
                        <a:pt x="303561" y="386162"/>
                        <a:pt x="340732" y="371707"/>
                      </a:cubicBezTo>
                      <a:cubicBezTo>
                        <a:pt x="377903" y="357252"/>
                        <a:pt x="369642" y="373772"/>
                        <a:pt x="415073" y="371707"/>
                      </a:cubicBezTo>
                      <a:cubicBezTo>
                        <a:pt x="460504" y="369642"/>
                        <a:pt x="569951" y="376870"/>
                        <a:pt x="613317" y="359317"/>
                      </a:cubicBezTo>
                      <a:cubicBezTo>
                        <a:pt x="656683" y="341764"/>
                        <a:pt x="658749" y="299431"/>
                        <a:pt x="675269" y="266390"/>
                      </a:cubicBezTo>
                      <a:cubicBezTo>
                        <a:pt x="691789" y="233349"/>
                        <a:pt x="696951" y="182756"/>
                        <a:pt x="712439" y="161073"/>
                      </a:cubicBezTo>
                      <a:cubicBezTo>
                        <a:pt x="727927" y="139390"/>
                        <a:pt x="742382" y="150747"/>
                        <a:pt x="768195" y="136292"/>
                      </a:cubicBezTo>
                      <a:cubicBezTo>
                        <a:pt x="794008" y="121837"/>
                        <a:pt x="824984" y="94991"/>
                        <a:pt x="867317" y="74341"/>
                      </a:cubicBezTo>
                      <a:cubicBezTo>
                        <a:pt x="909650" y="53691"/>
                        <a:pt x="989154" y="24780"/>
                        <a:pt x="1022195" y="12390"/>
                      </a:cubicBezTo>
                      <a:cubicBezTo>
                        <a:pt x="1055236" y="0"/>
                        <a:pt x="1065561" y="0"/>
                        <a:pt x="1065561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6" name="Freeform 365"/>
                <p:cNvSpPr/>
                <p:nvPr/>
              </p:nvSpPr>
              <p:spPr>
                <a:xfrm>
                  <a:off x="4900341" y="3312835"/>
                  <a:ext cx="1084895" cy="534336"/>
                </a:xfrm>
                <a:custGeom>
                  <a:avLst/>
                  <a:gdLst>
                    <a:gd name="connsiteX0" fmla="*/ 638098 w 1084895"/>
                    <a:gd name="connsiteY0" fmla="*/ 509555 h 534336"/>
                    <a:gd name="connsiteX1" fmla="*/ 749610 w 1084895"/>
                    <a:gd name="connsiteY1" fmla="*/ 305116 h 534336"/>
                    <a:gd name="connsiteX2" fmla="*/ 904488 w 1084895"/>
                    <a:gd name="connsiteY2" fmla="*/ 193604 h 534336"/>
                    <a:gd name="connsiteX3" fmla="*/ 1053171 w 1084895"/>
                    <a:gd name="connsiteY3" fmla="*/ 51116 h 534336"/>
                    <a:gd name="connsiteX4" fmla="*/ 1077952 w 1084895"/>
                    <a:gd name="connsiteY4" fmla="*/ 1555 h 534336"/>
                    <a:gd name="connsiteX5" fmla="*/ 960244 w 1084895"/>
                    <a:gd name="connsiteY5" fmla="*/ 100677 h 534336"/>
                    <a:gd name="connsiteX6" fmla="*/ 780586 w 1084895"/>
                    <a:gd name="connsiteY6" fmla="*/ 137848 h 534336"/>
                    <a:gd name="connsiteX7" fmla="*/ 582342 w 1084895"/>
                    <a:gd name="connsiteY7" fmla="*/ 162628 h 534336"/>
                    <a:gd name="connsiteX8" fmla="*/ 452244 w 1084895"/>
                    <a:gd name="connsiteY8" fmla="*/ 162628 h 534336"/>
                    <a:gd name="connsiteX9" fmla="*/ 284976 w 1084895"/>
                    <a:gd name="connsiteY9" fmla="*/ 323702 h 534336"/>
                    <a:gd name="connsiteX10" fmla="*/ 247805 w 1084895"/>
                    <a:gd name="connsiteY10" fmla="*/ 410433 h 534336"/>
                    <a:gd name="connsiteX11" fmla="*/ 142488 w 1084895"/>
                    <a:gd name="connsiteY11" fmla="*/ 466189 h 534336"/>
                    <a:gd name="connsiteX12" fmla="*/ 99122 w 1084895"/>
                    <a:gd name="connsiteY12" fmla="*/ 466189 h 534336"/>
                    <a:gd name="connsiteX13" fmla="*/ 0 w 1084895"/>
                    <a:gd name="connsiteY13" fmla="*/ 534336 h 534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84895" h="534336">
                      <a:moveTo>
                        <a:pt x="638098" y="509555"/>
                      </a:moveTo>
                      <a:cubicBezTo>
                        <a:pt x="671655" y="433664"/>
                        <a:pt x="705212" y="357774"/>
                        <a:pt x="749610" y="305116"/>
                      </a:cubicBezTo>
                      <a:cubicBezTo>
                        <a:pt x="794008" y="252458"/>
                        <a:pt x="853895" y="235937"/>
                        <a:pt x="904488" y="193604"/>
                      </a:cubicBezTo>
                      <a:cubicBezTo>
                        <a:pt x="955081" y="151271"/>
                        <a:pt x="1024260" y="83124"/>
                        <a:pt x="1053171" y="51116"/>
                      </a:cubicBezTo>
                      <a:cubicBezTo>
                        <a:pt x="1082082" y="19108"/>
                        <a:pt x="1093440" y="-6705"/>
                        <a:pt x="1077952" y="1555"/>
                      </a:cubicBezTo>
                      <a:cubicBezTo>
                        <a:pt x="1062464" y="9815"/>
                        <a:pt x="1009805" y="77961"/>
                        <a:pt x="960244" y="100677"/>
                      </a:cubicBezTo>
                      <a:cubicBezTo>
                        <a:pt x="910683" y="123392"/>
                        <a:pt x="843570" y="127523"/>
                        <a:pt x="780586" y="137848"/>
                      </a:cubicBezTo>
                      <a:cubicBezTo>
                        <a:pt x="717602" y="148173"/>
                        <a:pt x="637066" y="158498"/>
                        <a:pt x="582342" y="162628"/>
                      </a:cubicBezTo>
                      <a:cubicBezTo>
                        <a:pt x="527618" y="166758"/>
                        <a:pt x="501805" y="135782"/>
                        <a:pt x="452244" y="162628"/>
                      </a:cubicBezTo>
                      <a:cubicBezTo>
                        <a:pt x="402683" y="189474"/>
                        <a:pt x="319049" y="282401"/>
                        <a:pt x="284976" y="323702"/>
                      </a:cubicBezTo>
                      <a:cubicBezTo>
                        <a:pt x="250903" y="365003"/>
                        <a:pt x="271553" y="386685"/>
                        <a:pt x="247805" y="410433"/>
                      </a:cubicBezTo>
                      <a:cubicBezTo>
                        <a:pt x="224057" y="434181"/>
                        <a:pt x="167268" y="456896"/>
                        <a:pt x="142488" y="466189"/>
                      </a:cubicBezTo>
                      <a:cubicBezTo>
                        <a:pt x="117708" y="475482"/>
                        <a:pt x="122870" y="454831"/>
                        <a:pt x="99122" y="466189"/>
                      </a:cubicBezTo>
                      <a:cubicBezTo>
                        <a:pt x="75374" y="477547"/>
                        <a:pt x="0" y="534336"/>
                        <a:pt x="0" y="534336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7" name="Freeform 366"/>
                <p:cNvSpPr/>
                <p:nvPr/>
              </p:nvSpPr>
              <p:spPr>
                <a:xfrm>
                  <a:off x="5662341" y="2818664"/>
                  <a:ext cx="1288586" cy="1164799"/>
                </a:xfrm>
                <a:custGeom>
                  <a:avLst/>
                  <a:gdLst>
                    <a:gd name="connsiteX0" fmla="*/ 0 w 1288586"/>
                    <a:gd name="connsiteY0" fmla="*/ 1084263 h 1164799"/>
                    <a:gd name="connsiteX1" fmla="*/ 173464 w 1288586"/>
                    <a:gd name="connsiteY1" fmla="*/ 842653 h 1164799"/>
                    <a:gd name="connsiteX2" fmla="*/ 241610 w 1288586"/>
                    <a:gd name="connsiteY2" fmla="*/ 681580 h 1164799"/>
                    <a:gd name="connsiteX3" fmla="*/ 303561 w 1288586"/>
                    <a:gd name="connsiteY3" fmla="*/ 588653 h 1164799"/>
                    <a:gd name="connsiteX4" fmla="*/ 483220 w 1288586"/>
                    <a:gd name="connsiteY4" fmla="*/ 483336 h 1164799"/>
                    <a:gd name="connsiteX5" fmla="*/ 576147 w 1288586"/>
                    <a:gd name="connsiteY5" fmla="*/ 278897 h 1164799"/>
                    <a:gd name="connsiteX6" fmla="*/ 731025 w 1288586"/>
                    <a:gd name="connsiteY6" fmla="*/ 148799 h 1164799"/>
                    <a:gd name="connsiteX7" fmla="*/ 873513 w 1288586"/>
                    <a:gd name="connsiteY7" fmla="*/ 116 h 1164799"/>
                    <a:gd name="connsiteX8" fmla="*/ 805366 w 1288586"/>
                    <a:gd name="connsiteY8" fmla="*/ 173580 h 1164799"/>
                    <a:gd name="connsiteX9" fmla="*/ 817757 w 1288586"/>
                    <a:gd name="connsiteY9" fmla="*/ 297482 h 1164799"/>
                    <a:gd name="connsiteX10" fmla="*/ 1009805 w 1288586"/>
                    <a:gd name="connsiteY10" fmla="*/ 384214 h 1164799"/>
                    <a:gd name="connsiteX11" fmla="*/ 1121318 w 1288586"/>
                    <a:gd name="connsiteY11" fmla="*/ 470946 h 1164799"/>
                    <a:gd name="connsiteX12" fmla="*/ 1034586 w 1288586"/>
                    <a:gd name="connsiteY12" fmla="*/ 625824 h 1164799"/>
                    <a:gd name="connsiteX13" fmla="*/ 1028391 w 1288586"/>
                    <a:gd name="connsiteY13" fmla="*/ 743531 h 1164799"/>
                    <a:gd name="connsiteX14" fmla="*/ 1053171 w 1288586"/>
                    <a:gd name="connsiteY14" fmla="*/ 824068 h 1164799"/>
                    <a:gd name="connsiteX15" fmla="*/ 1133708 w 1288586"/>
                    <a:gd name="connsiteY15" fmla="*/ 830263 h 1164799"/>
                    <a:gd name="connsiteX16" fmla="*/ 1158488 w 1288586"/>
                    <a:gd name="connsiteY16" fmla="*/ 731141 h 1164799"/>
                    <a:gd name="connsiteX17" fmla="*/ 1257610 w 1288586"/>
                    <a:gd name="connsiteY17" fmla="*/ 731141 h 1164799"/>
                    <a:gd name="connsiteX18" fmla="*/ 1276196 w 1288586"/>
                    <a:gd name="connsiteY18" fmla="*/ 1022312 h 1164799"/>
                    <a:gd name="connsiteX19" fmla="*/ 1288586 w 1288586"/>
                    <a:gd name="connsiteY19" fmla="*/ 1164799 h 1164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88586" h="1164799">
                      <a:moveTo>
                        <a:pt x="0" y="1084263"/>
                      </a:moveTo>
                      <a:cubicBezTo>
                        <a:pt x="66598" y="997015"/>
                        <a:pt x="133196" y="909767"/>
                        <a:pt x="173464" y="842653"/>
                      </a:cubicBezTo>
                      <a:cubicBezTo>
                        <a:pt x="213732" y="775539"/>
                        <a:pt x="219927" y="723913"/>
                        <a:pt x="241610" y="681580"/>
                      </a:cubicBezTo>
                      <a:cubicBezTo>
                        <a:pt x="263293" y="639247"/>
                        <a:pt x="263293" y="621694"/>
                        <a:pt x="303561" y="588653"/>
                      </a:cubicBezTo>
                      <a:cubicBezTo>
                        <a:pt x="343829" y="555612"/>
                        <a:pt x="437789" y="534962"/>
                        <a:pt x="483220" y="483336"/>
                      </a:cubicBezTo>
                      <a:cubicBezTo>
                        <a:pt x="528651" y="431710"/>
                        <a:pt x="534846" y="334653"/>
                        <a:pt x="576147" y="278897"/>
                      </a:cubicBezTo>
                      <a:cubicBezTo>
                        <a:pt x="617448" y="223141"/>
                        <a:pt x="681464" y="195262"/>
                        <a:pt x="731025" y="148799"/>
                      </a:cubicBezTo>
                      <a:cubicBezTo>
                        <a:pt x="780586" y="102336"/>
                        <a:pt x="861123" y="-4014"/>
                        <a:pt x="873513" y="116"/>
                      </a:cubicBezTo>
                      <a:cubicBezTo>
                        <a:pt x="885903" y="4246"/>
                        <a:pt x="814659" y="124019"/>
                        <a:pt x="805366" y="173580"/>
                      </a:cubicBezTo>
                      <a:cubicBezTo>
                        <a:pt x="796073" y="223141"/>
                        <a:pt x="783684" y="262376"/>
                        <a:pt x="817757" y="297482"/>
                      </a:cubicBezTo>
                      <a:cubicBezTo>
                        <a:pt x="851830" y="332588"/>
                        <a:pt x="959212" y="355303"/>
                        <a:pt x="1009805" y="384214"/>
                      </a:cubicBezTo>
                      <a:cubicBezTo>
                        <a:pt x="1060398" y="413125"/>
                        <a:pt x="1117188" y="430678"/>
                        <a:pt x="1121318" y="470946"/>
                      </a:cubicBezTo>
                      <a:cubicBezTo>
                        <a:pt x="1125448" y="511214"/>
                        <a:pt x="1050074" y="580393"/>
                        <a:pt x="1034586" y="625824"/>
                      </a:cubicBezTo>
                      <a:cubicBezTo>
                        <a:pt x="1019098" y="671255"/>
                        <a:pt x="1025294" y="710490"/>
                        <a:pt x="1028391" y="743531"/>
                      </a:cubicBezTo>
                      <a:cubicBezTo>
                        <a:pt x="1031488" y="776572"/>
                        <a:pt x="1035618" y="809613"/>
                        <a:pt x="1053171" y="824068"/>
                      </a:cubicBezTo>
                      <a:cubicBezTo>
                        <a:pt x="1070724" y="838523"/>
                        <a:pt x="1116155" y="845751"/>
                        <a:pt x="1133708" y="830263"/>
                      </a:cubicBezTo>
                      <a:cubicBezTo>
                        <a:pt x="1151261" y="814775"/>
                        <a:pt x="1137838" y="747661"/>
                        <a:pt x="1158488" y="731141"/>
                      </a:cubicBezTo>
                      <a:cubicBezTo>
                        <a:pt x="1179138" y="714621"/>
                        <a:pt x="1237992" y="682613"/>
                        <a:pt x="1257610" y="731141"/>
                      </a:cubicBezTo>
                      <a:cubicBezTo>
                        <a:pt x="1277228" y="779669"/>
                        <a:pt x="1271033" y="950036"/>
                        <a:pt x="1276196" y="1022312"/>
                      </a:cubicBezTo>
                      <a:cubicBezTo>
                        <a:pt x="1281359" y="1094588"/>
                        <a:pt x="1284972" y="1129693"/>
                        <a:pt x="1288586" y="116479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8" name="Freeform 367"/>
                <p:cNvSpPr/>
                <p:nvPr/>
              </p:nvSpPr>
              <p:spPr>
                <a:xfrm>
                  <a:off x="6591610" y="2682488"/>
                  <a:ext cx="429757" cy="1325756"/>
                </a:xfrm>
                <a:custGeom>
                  <a:avLst/>
                  <a:gdLst>
                    <a:gd name="connsiteX0" fmla="*/ 0 w 429757"/>
                    <a:gd name="connsiteY0" fmla="*/ 0 h 1325756"/>
                    <a:gd name="connsiteX1" fmla="*/ 80536 w 429757"/>
                    <a:gd name="connsiteY1" fmla="*/ 111512 h 1325756"/>
                    <a:gd name="connsiteX2" fmla="*/ 105317 w 429757"/>
                    <a:gd name="connsiteY2" fmla="*/ 266390 h 1325756"/>
                    <a:gd name="connsiteX3" fmla="*/ 173463 w 429757"/>
                    <a:gd name="connsiteY3" fmla="*/ 309756 h 1325756"/>
                    <a:gd name="connsiteX4" fmla="*/ 254000 w 429757"/>
                    <a:gd name="connsiteY4" fmla="*/ 328341 h 1325756"/>
                    <a:gd name="connsiteX5" fmla="*/ 260195 w 429757"/>
                    <a:gd name="connsiteY5" fmla="*/ 229219 h 1325756"/>
                    <a:gd name="connsiteX6" fmla="*/ 340731 w 429757"/>
                    <a:gd name="connsiteY6" fmla="*/ 384097 h 1325756"/>
                    <a:gd name="connsiteX7" fmla="*/ 353122 w 429757"/>
                    <a:gd name="connsiteY7" fmla="*/ 489414 h 1325756"/>
                    <a:gd name="connsiteX8" fmla="*/ 371707 w 429757"/>
                    <a:gd name="connsiteY8" fmla="*/ 743414 h 1325756"/>
                    <a:gd name="connsiteX9" fmla="*/ 396488 w 429757"/>
                    <a:gd name="connsiteY9" fmla="*/ 830146 h 1325756"/>
                    <a:gd name="connsiteX10" fmla="*/ 427463 w 429757"/>
                    <a:gd name="connsiteY10" fmla="*/ 811561 h 1325756"/>
                    <a:gd name="connsiteX11" fmla="*/ 427463 w 429757"/>
                    <a:gd name="connsiteY11" fmla="*/ 972634 h 1325756"/>
                    <a:gd name="connsiteX12" fmla="*/ 427463 w 429757"/>
                    <a:gd name="connsiteY12" fmla="*/ 972634 h 1325756"/>
                    <a:gd name="connsiteX13" fmla="*/ 390292 w 429757"/>
                    <a:gd name="connsiteY13" fmla="*/ 1325756 h 13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9757" h="1325756">
                      <a:moveTo>
                        <a:pt x="0" y="0"/>
                      </a:moveTo>
                      <a:cubicBezTo>
                        <a:pt x="31491" y="33557"/>
                        <a:pt x="62983" y="67114"/>
                        <a:pt x="80536" y="111512"/>
                      </a:cubicBezTo>
                      <a:cubicBezTo>
                        <a:pt x="98089" y="155910"/>
                        <a:pt x="89829" y="233349"/>
                        <a:pt x="105317" y="266390"/>
                      </a:cubicBezTo>
                      <a:cubicBezTo>
                        <a:pt x="120805" y="299431"/>
                        <a:pt x="148683" y="299431"/>
                        <a:pt x="173463" y="309756"/>
                      </a:cubicBezTo>
                      <a:cubicBezTo>
                        <a:pt x="198243" y="320081"/>
                        <a:pt x="239545" y="341764"/>
                        <a:pt x="254000" y="328341"/>
                      </a:cubicBezTo>
                      <a:cubicBezTo>
                        <a:pt x="268455" y="314918"/>
                        <a:pt x="245740" y="219926"/>
                        <a:pt x="260195" y="229219"/>
                      </a:cubicBezTo>
                      <a:cubicBezTo>
                        <a:pt x="274650" y="238512"/>
                        <a:pt x="325243" y="340731"/>
                        <a:pt x="340731" y="384097"/>
                      </a:cubicBezTo>
                      <a:cubicBezTo>
                        <a:pt x="356219" y="427463"/>
                        <a:pt x="347959" y="429528"/>
                        <a:pt x="353122" y="489414"/>
                      </a:cubicBezTo>
                      <a:cubicBezTo>
                        <a:pt x="358285" y="549300"/>
                        <a:pt x="364479" y="686625"/>
                        <a:pt x="371707" y="743414"/>
                      </a:cubicBezTo>
                      <a:cubicBezTo>
                        <a:pt x="378935" y="800203"/>
                        <a:pt x="387195" y="818788"/>
                        <a:pt x="396488" y="830146"/>
                      </a:cubicBezTo>
                      <a:cubicBezTo>
                        <a:pt x="405781" y="841504"/>
                        <a:pt x="422301" y="787813"/>
                        <a:pt x="427463" y="811561"/>
                      </a:cubicBezTo>
                      <a:cubicBezTo>
                        <a:pt x="432625" y="835309"/>
                        <a:pt x="427463" y="972634"/>
                        <a:pt x="427463" y="972634"/>
                      </a:cubicBezTo>
                      <a:lnTo>
                        <a:pt x="427463" y="972634"/>
                      </a:lnTo>
                      <a:lnTo>
                        <a:pt x="390292" y="1325756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9" name="Freeform 368"/>
                <p:cNvSpPr/>
                <p:nvPr/>
              </p:nvSpPr>
              <p:spPr>
                <a:xfrm>
                  <a:off x="7936321" y="2673847"/>
                  <a:ext cx="316898" cy="1019404"/>
                </a:xfrm>
                <a:custGeom>
                  <a:avLst/>
                  <a:gdLst>
                    <a:gd name="connsiteX0" fmla="*/ 134126 w 316898"/>
                    <a:gd name="connsiteY0" fmla="*/ 0 h 1019404"/>
                    <a:gd name="connsiteX1" fmla="*/ 100708 w 316898"/>
                    <a:gd name="connsiteY1" fmla="*/ 133692 h 1019404"/>
                    <a:gd name="connsiteX2" fmla="*/ 184253 w 316898"/>
                    <a:gd name="connsiteY2" fmla="*/ 233962 h 1019404"/>
                    <a:gd name="connsiteX3" fmla="*/ 301216 w 316898"/>
                    <a:gd name="connsiteY3" fmla="*/ 350943 h 1019404"/>
                    <a:gd name="connsiteX4" fmla="*/ 301216 w 316898"/>
                    <a:gd name="connsiteY4" fmla="*/ 551481 h 1019404"/>
                    <a:gd name="connsiteX5" fmla="*/ 167544 w 316898"/>
                    <a:gd name="connsiteY5" fmla="*/ 601616 h 1019404"/>
                    <a:gd name="connsiteX6" fmla="*/ 67290 w 316898"/>
                    <a:gd name="connsiteY6" fmla="*/ 618327 h 1019404"/>
                    <a:gd name="connsiteX7" fmla="*/ 83999 w 316898"/>
                    <a:gd name="connsiteY7" fmla="*/ 685173 h 1019404"/>
                    <a:gd name="connsiteX8" fmla="*/ 454 w 316898"/>
                    <a:gd name="connsiteY8" fmla="*/ 735308 h 1019404"/>
                    <a:gd name="connsiteX9" fmla="*/ 50581 w 316898"/>
                    <a:gd name="connsiteY9" fmla="*/ 885712 h 1019404"/>
                    <a:gd name="connsiteX10" fmla="*/ 50581 w 316898"/>
                    <a:gd name="connsiteY10" fmla="*/ 1019404 h 1019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6898" h="1019404">
                      <a:moveTo>
                        <a:pt x="134126" y="0"/>
                      </a:moveTo>
                      <a:cubicBezTo>
                        <a:pt x="113240" y="47349"/>
                        <a:pt x="92354" y="94698"/>
                        <a:pt x="100708" y="133692"/>
                      </a:cubicBezTo>
                      <a:cubicBezTo>
                        <a:pt x="109062" y="172686"/>
                        <a:pt x="150835" y="197754"/>
                        <a:pt x="184253" y="233962"/>
                      </a:cubicBezTo>
                      <a:cubicBezTo>
                        <a:pt x="217671" y="270170"/>
                        <a:pt x="281722" y="298023"/>
                        <a:pt x="301216" y="350943"/>
                      </a:cubicBezTo>
                      <a:cubicBezTo>
                        <a:pt x="320710" y="403863"/>
                        <a:pt x="323495" y="509702"/>
                        <a:pt x="301216" y="551481"/>
                      </a:cubicBezTo>
                      <a:cubicBezTo>
                        <a:pt x="278937" y="593260"/>
                        <a:pt x="206532" y="590475"/>
                        <a:pt x="167544" y="601616"/>
                      </a:cubicBezTo>
                      <a:cubicBezTo>
                        <a:pt x="128556" y="612757"/>
                        <a:pt x="81214" y="604401"/>
                        <a:pt x="67290" y="618327"/>
                      </a:cubicBezTo>
                      <a:cubicBezTo>
                        <a:pt x="53366" y="632253"/>
                        <a:pt x="95138" y="665676"/>
                        <a:pt x="83999" y="685173"/>
                      </a:cubicBezTo>
                      <a:cubicBezTo>
                        <a:pt x="72860" y="704670"/>
                        <a:pt x="6024" y="701885"/>
                        <a:pt x="454" y="735308"/>
                      </a:cubicBezTo>
                      <a:cubicBezTo>
                        <a:pt x="-5116" y="768731"/>
                        <a:pt x="42227" y="838363"/>
                        <a:pt x="50581" y="885712"/>
                      </a:cubicBezTo>
                      <a:cubicBezTo>
                        <a:pt x="58935" y="933061"/>
                        <a:pt x="50581" y="1019404"/>
                        <a:pt x="50581" y="1019404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>
                  <a:off x="7134743" y="2757405"/>
                  <a:ext cx="222014" cy="417788"/>
                </a:xfrm>
                <a:custGeom>
                  <a:avLst/>
                  <a:gdLst>
                    <a:gd name="connsiteX0" fmla="*/ 0 w 222014"/>
                    <a:gd name="connsiteY0" fmla="*/ 0 h 417788"/>
                    <a:gd name="connsiteX1" fmla="*/ 217217 w 222014"/>
                    <a:gd name="connsiteY1" fmla="*/ 150404 h 417788"/>
                    <a:gd name="connsiteX2" fmla="*/ 150381 w 222014"/>
                    <a:gd name="connsiteY2" fmla="*/ 284096 h 417788"/>
                    <a:gd name="connsiteX3" fmla="*/ 150381 w 222014"/>
                    <a:gd name="connsiteY3" fmla="*/ 417788 h 417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2014" h="417788">
                      <a:moveTo>
                        <a:pt x="0" y="0"/>
                      </a:moveTo>
                      <a:cubicBezTo>
                        <a:pt x="96077" y="51527"/>
                        <a:pt x="192154" y="103055"/>
                        <a:pt x="217217" y="150404"/>
                      </a:cubicBezTo>
                      <a:cubicBezTo>
                        <a:pt x="242281" y="197753"/>
                        <a:pt x="161520" y="239532"/>
                        <a:pt x="150381" y="284096"/>
                      </a:cubicBezTo>
                      <a:cubicBezTo>
                        <a:pt x="139242" y="328660"/>
                        <a:pt x="155951" y="403862"/>
                        <a:pt x="150381" y="41778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1" name="Freeform 370"/>
                <p:cNvSpPr/>
                <p:nvPr/>
              </p:nvSpPr>
              <p:spPr>
                <a:xfrm>
                  <a:off x="7335251" y="2774116"/>
                  <a:ext cx="153367" cy="635039"/>
                </a:xfrm>
                <a:custGeom>
                  <a:avLst/>
                  <a:gdLst>
                    <a:gd name="connsiteX0" fmla="*/ 0 w 153367"/>
                    <a:gd name="connsiteY0" fmla="*/ 0 h 635039"/>
                    <a:gd name="connsiteX1" fmla="*/ 150381 w 153367"/>
                    <a:gd name="connsiteY1" fmla="*/ 217250 h 635039"/>
                    <a:gd name="connsiteX2" fmla="*/ 100254 w 153367"/>
                    <a:gd name="connsiteY2" fmla="*/ 401077 h 635039"/>
                    <a:gd name="connsiteX3" fmla="*/ 100254 w 153367"/>
                    <a:gd name="connsiteY3" fmla="*/ 551481 h 635039"/>
                    <a:gd name="connsiteX4" fmla="*/ 100254 w 153367"/>
                    <a:gd name="connsiteY4" fmla="*/ 635039 h 635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367" h="635039">
                      <a:moveTo>
                        <a:pt x="0" y="0"/>
                      </a:moveTo>
                      <a:cubicBezTo>
                        <a:pt x="66836" y="75202"/>
                        <a:pt x="133672" y="150404"/>
                        <a:pt x="150381" y="217250"/>
                      </a:cubicBezTo>
                      <a:cubicBezTo>
                        <a:pt x="167090" y="284096"/>
                        <a:pt x="108608" y="345372"/>
                        <a:pt x="100254" y="401077"/>
                      </a:cubicBezTo>
                      <a:cubicBezTo>
                        <a:pt x="91900" y="456782"/>
                        <a:pt x="100254" y="551481"/>
                        <a:pt x="100254" y="551481"/>
                      </a:cubicBezTo>
                      <a:lnTo>
                        <a:pt x="100254" y="635039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>
                <a:xfrm>
                  <a:off x="2422520" y="3709963"/>
                  <a:ext cx="50412" cy="401077"/>
                </a:xfrm>
                <a:custGeom>
                  <a:avLst/>
                  <a:gdLst>
                    <a:gd name="connsiteX0" fmla="*/ 33703 w 50412"/>
                    <a:gd name="connsiteY0" fmla="*/ 401077 h 401077"/>
                    <a:gd name="connsiteX1" fmla="*/ 285 w 50412"/>
                    <a:gd name="connsiteY1" fmla="*/ 150404 h 401077"/>
                    <a:gd name="connsiteX2" fmla="*/ 50412 w 50412"/>
                    <a:gd name="connsiteY2" fmla="*/ 0 h 40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412" h="401077">
                      <a:moveTo>
                        <a:pt x="33703" y="401077"/>
                      </a:moveTo>
                      <a:cubicBezTo>
                        <a:pt x="15601" y="309163"/>
                        <a:pt x="-2500" y="217250"/>
                        <a:pt x="285" y="150404"/>
                      </a:cubicBezTo>
                      <a:cubicBezTo>
                        <a:pt x="3070" y="83558"/>
                        <a:pt x="42058" y="30638"/>
                        <a:pt x="50412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3" name="Freeform 372"/>
                <p:cNvSpPr/>
                <p:nvPr/>
              </p:nvSpPr>
              <p:spPr>
                <a:xfrm>
                  <a:off x="3153508" y="3036277"/>
                  <a:ext cx="197456" cy="250092"/>
                </a:xfrm>
                <a:custGeom>
                  <a:avLst/>
                  <a:gdLst>
                    <a:gd name="connsiteX0" fmla="*/ 0 w 197456"/>
                    <a:gd name="connsiteY0" fmla="*/ 0 h 250092"/>
                    <a:gd name="connsiteX1" fmla="*/ 195384 w 197456"/>
                    <a:gd name="connsiteY1" fmla="*/ 23446 h 250092"/>
                    <a:gd name="connsiteX2" fmla="*/ 101600 w 197456"/>
                    <a:gd name="connsiteY2" fmla="*/ 105508 h 250092"/>
                    <a:gd name="connsiteX3" fmla="*/ 82061 w 197456"/>
                    <a:gd name="connsiteY3" fmla="*/ 211015 h 250092"/>
                    <a:gd name="connsiteX4" fmla="*/ 11723 w 197456"/>
                    <a:gd name="connsiteY4" fmla="*/ 250092 h 250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456" h="250092">
                      <a:moveTo>
                        <a:pt x="0" y="0"/>
                      </a:moveTo>
                      <a:cubicBezTo>
                        <a:pt x="89225" y="2930"/>
                        <a:pt x="178451" y="5861"/>
                        <a:pt x="195384" y="23446"/>
                      </a:cubicBezTo>
                      <a:cubicBezTo>
                        <a:pt x="212317" y="41031"/>
                        <a:pt x="120487" y="74247"/>
                        <a:pt x="101600" y="105508"/>
                      </a:cubicBezTo>
                      <a:cubicBezTo>
                        <a:pt x="82713" y="136769"/>
                        <a:pt x="97040" y="186918"/>
                        <a:pt x="82061" y="211015"/>
                      </a:cubicBezTo>
                      <a:cubicBezTo>
                        <a:pt x="67082" y="235112"/>
                        <a:pt x="24097" y="242928"/>
                        <a:pt x="11723" y="25009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4" name="Freeform 373"/>
                <p:cNvSpPr/>
                <p:nvPr/>
              </p:nvSpPr>
              <p:spPr>
                <a:xfrm>
                  <a:off x="1781908" y="3067538"/>
                  <a:ext cx="848903" cy="371231"/>
                </a:xfrm>
                <a:custGeom>
                  <a:avLst/>
                  <a:gdLst>
                    <a:gd name="connsiteX0" fmla="*/ 0 w 848903"/>
                    <a:gd name="connsiteY0" fmla="*/ 0 h 371231"/>
                    <a:gd name="connsiteX1" fmla="*/ 230554 w 848903"/>
                    <a:gd name="connsiteY1" fmla="*/ 156308 h 371231"/>
                    <a:gd name="connsiteX2" fmla="*/ 211015 w 848903"/>
                    <a:gd name="connsiteY2" fmla="*/ 226647 h 371231"/>
                    <a:gd name="connsiteX3" fmla="*/ 449384 w 848903"/>
                    <a:gd name="connsiteY3" fmla="*/ 214924 h 371231"/>
                    <a:gd name="connsiteX4" fmla="*/ 656492 w 848903"/>
                    <a:gd name="connsiteY4" fmla="*/ 171939 h 371231"/>
                    <a:gd name="connsiteX5" fmla="*/ 722923 w 848903"/>
                    <a:gd name="connsiteY5" fmla="*/ 171939 h 371231"/>
                    <a:gd name="connsiteX6" fmla="*/ 644769 w 848903"/>
                    <a:gd name="connsiteY6" fmla="*/ 222739 h 371231"/>
                    <a:gd name="connsiteX7" fmla="*/ 840154 w 848903"/>
                    <a:gd name="connsiteY7" fmla="*/ 246185 h 371231"/>
                    <a:gd name="connsiteX8" fmla="*/ 816707 w 848903"/>
                    <a:gd name="connsiteY8" fmla="*/ 324339 h 371231"/>
                    <a:gd name="connsiteX9" fmla="*/ 832338 w 848903"/>
                    <a:gd name="connsiteY9" fmla="*/ 371231 h 371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8903" h="371231">
                      <a:moveTo>
                        <a:pt x="0" y="0"/>
                      </a:moveTo>
                      <a:cubicBezTo>
                        <a:pt x="97692" y="59267"/>
                        <a:pt x="195385" y="118534"/>
                        <a:pt x="230554" y="156308"/>
                      </a:cubicBezTo>
                      <a:cubicBezTo>
                        <a:pt x="265723" y="194082"/>
                        <a:pt x="174543" y="216878"/>
                        <a:pt x="211015" y="226647"/>
                      </a:cubicBezTo>
                      <a:cubicBezTo>
                        <a:pt x="247487" y="236416"/>
                        <a:pt x="375138" y="224042"/>
                        <a:pt x="449384" y="214924"/>
                      </a:cubicBezTo>
                      <a:cubicBezTo>
                        <a:pt x="523630" y="205806"/>
                        <a:pt x="610902" y="179103"/>
                        <a:pt x="656492" y="171939"/>
                      </a:cubicBezTo>
                      <a:cubicBezTo>
                        <a:pt x="702082" y="164775"/>
                        <a:pt x="724877" y="163472"/>
                        <a:pt x="722923" y="171939"/>
                      </a:cubicBezTo>
                      <a:cubicBezTo>
                        <a:pt x="720969" y="180406"/>
                        <a:pt x="625231" y="210365"/>
                        <a:pt x="644769" y="222739"/>
                      </a:cubicBezTo>
                      <a:cubicBezTo>
                        <a:pt x="664307" y="235113"/>
                        <a:pt x="811498" y="229252"/>
                        <a:pt x="840154" y="246185"/>
                      </a:cubicBezTo>
                      <a:cubicBezTo>
                        <a:pt x="868810" y="263118"/>
                        <a:pt x="818010" y="303498"/>
                        <a:pt x="816707" y="324339"/>
                      </a:cubicBezTo>
                      <a:cubicBezTo>
                        <a:pt x="815404" y="345180"/>
                        <a:pt x="827779" y="362113"/>
                        <a:pt x="832338" y="371231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5" name="Freeform 374"/>
                <p:cNvSpPr/>
                <p:nvPr/>
              </p:nvSpPr>
              <p:spPr>
                <a:xfrm>
                  <a:off x="513058" y="3262923"/>
                  <a:ext cx="545927" cy="406972"/>
                </a:xfrm>
                <a:custGeom>
                  <a:avLst/>
                  <a:gdLst>
                    <a:gd name="connsiteX0" fmla="*/ 174696 w 545927"/>
                    <a:gd name="connsiteY0" fmla="*/ 164123 h 406972"/>
                    <a:gd name="connsiteX1" fmla="*/ 100450 w 545927"/>
                    <a:gd name="connsiteY1" fmla="*/ 214923 h 406972"/>
                    <a:gd name="connsiteX2" fmla="*/ 73096 w 545927"/>
                    <a:gd name="connsiteY2" fmla="*/ 304800 h 406972"/>
                    <a:gd name="connsiteX3" fmla="*/ 2757 w 545927"/>
                    <a:gd name="connsiteY3" fmla="*/ 406400 h 406972"/>
                    <a:gd name="connsiteX4" fmla="*/ 178604 w 545927"/>
                    <a:gd name="connsiteY4" fmla="*/ 343877 h 406972"/>
                    <a:gd name="connsiteX5" fmla="*/ 256757 w 545927"/>
                    <a:gd name="connsiteY5" fmla="*/ 296985 h 406972"/>
                    <a:gd name="connsiteX6" fmla="*/ 280204 w 545927"/>
                    <a:gd name="connsiteY6" fmla="*/ 187569 h 406972"/>
                    <a:gd name="connsiteX7" fmla="*/ 479496 w 545927"/>
                    <a:gd name="connsiteY7" fmla="*/ 121139 h 406972"/>
                    <a:gd name="connsiteX8" fmla="*/ 545927 w 545927"/>
                    <a:gd name="connsiteY8" fmla="*/ 0 h 406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5927" h="406972">
                      <a:moveTo>
                        <a:pt x="174696" y="164123"/>
                      </a:moveTo>
                      <a:cubicBezTo>
                        <a:pt x="146039" y="177800"/>
                        <a:pt x="117383" y="191477"/>
                        <a:pt x="100450" y="214923"/>
                      </a:cubicBezTo>
                      <a:cubicBezTo>
                        <a:pt x="83517" y="238369"/>
                        <a:pt x="89378" y="272887"/>
                        <a:pt x="73096" y="304800"/>
                      </a:cubicBezTo>
                      <a:cubicBezTo>
                        <a:pt x="56814" y="336713"/>
                        <a:pt x="-14828" y="399887"/>
                        <a:pt x="2757" y="406400"/>
                      </a:cubicBezTo>
                      <a:cubicBezTo>
                        <a:pt x="20342" y="412913"/>
                        <a:pt x="136271" y="362113"/>
                        <a:pt x="178604" y="343877"/>
                      </a:cubicBezTo>
                      <a:cubicBezTo>
                        <a:pt x="220937" y="325641"/>
                        <a:pt x="239824" y="323036"/>
                        <a:pt x="256757" y="296985"/>
                      </a:cubicBezTo>
                      <a:cubicBezTo>
                        <a:pt x="273690" y="270934"/>
                        <a:pt x="243081" y="216877"/>
                        <a:pt x="280204" y="187569"/>
                      </a:cubicBezTo>
                      <a:cubicBezTo>
                        <a:pt x="317327" y="158261"/>
                        <a:pt x="435209" y="152400"/>
                        <a:pt x="479496" y="121139"/>
                      </a:cubicBezTo>
                      <a:cubicBezTo>
                        <a:pt x="523783" y="89878"/>
                        <a:pt x="545927" y="0"/>
                        <a:pt x="545927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6" name="Freeform 375"/>
                <p:cNvSpPr/>
                <p:nvPr/>
              </p:nvSpPr>
              <p:spPr>
                <a:xfrm>
                  <a:off x="1096537" y="2835128"/>
                  <a:ext cx="788723" cy="1098774"/>
                </a:xfrm>
                <a:custGeom>
                  <a:avLst/>
                  <a:gdLst>
                    <a:gd name="connsiteX0" fmla="*/ 0 w 788723"/>
                    <a:gd name="connsiteY0" fmla="*/ 1098774 h 1098774"/>
                    <a:gd name="connsiteX1" fmla="*/ 105317 w 788723"/>
                    <a:gd name="connsiteY1" fmla="*/ 863360 h 1098774"/>
                    <a:gd name="connsiteX2" fmla="*/ 117707 w 788723"/>
                    <a:gd name="connsiteY2" fmla="*/ 714677 h 1098774"/>
                    <a:gd name="connsiteX3" fmla="*/ 142487 w 788723"/>
                    <a:gd name="connsiteY3" fmla="*/ 609360 h 1098774"/>
                    <a:gd name="connsiteX4" fmla="*/ 142487 w 788723"/>
                    <a:gd name="connsiteY4" fmla="*/ 299604 h 1098774"/>
                    <a:gd name="connsiteX5" fmla="*/ 142487 w 788723"/>
                    <a:gd name="connsiteY5" fmla="*/ 237652 h 1098774"/>
                    <a:gd name="connsiteX6" fmla="*/ 111512 w 788723"/>
                    <a:gd name="connsiteY6" fmla="*/ 70384 h 1098774"/>
                    <a:gd name="connsiteX7" fmla="*/ 86731 w 788723"/>
                    <a:gd name="connsiteY7" fmla="*/ 2238 h 1098774"/>
                    <a:gd name="connsiteX8" fmla="*/ 179658 w 788723"/>
                    <a:gd name="connsiteY8" fmla="*/ 144726 h 1098774"/>
                    <a:gd name="connsiteX9" fmla="*/ 532780 w 788723"/>
                    <a:gd name="connsiteY9" fmla="*/ 392531 h 1098774"/>
                    <a:gd name="connsiteX10" fmla="*/ 681463 w 788723"/>
                    <a:gd name="connsiteY10" fmla="*/ 615555 h 1098774"/>
                    <a:gd name="connsiteX11" fmla="*/ 675268 w 788723"/>
                    <a:gd name="connsiteY11" fmla="*/ 776628 h 1098774"/>
                    <a:gd name="connsiteX12" fmla="*/ 700048 w 788723"/>
                    <a:gd name="connsiteY12" fmla="*/ 782823 h 1098774"/>
                    <a:gd name="connsiteX13" fmla="*/ 706243 w 788723"/>
                    <a:gd name="connsiteY13" fmla="*/ 881945 h 1098774"/>
                    <a:gd name="connsiteX14" fmla="*/ 780585 w 788723"/>
                    <a:gd name="connsiteY14" fmla="*/ 1030628 h 1098774"/>
                    <a:gd name="connsiteX15" fmla="*/ 786780 w 788723"/>
                    <a:gd name="connsiteY15" fmla="*/ 1086384 h 1098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88723" h="1098774">
                      <a:moveTo>
                        <a:pt x="0" y="1098774"/>
                      </a:moveTo>
                      <a:cubicBezTo>
                        <a:pt x="42849" y="1013075"/>
                        <a:pt x="85699" y="927376"/>
                        <a:pt x="105317" y="863360"/>
                      </a:cubicBezTo>
                      <a:cubicBezTo>
                        <a:pt x="124935" y="799344"/>
                        <a:pt x="111512" y="757010"/>
                        <a:pt x="117707" y="714677"/>
                      </a:cubicBezTo>
                      <a:cubicBezTo>
                        <a:pt x="123902" y="672344"/>
                        <a:pt x="138357" y="678539"/>
                        <a:pt x="142487" y="609360"/>
                      </a:cubicBezTo>
                      <a:cubicBezTo>
                        <a:pt x="146617" y="540181"/>
                        <a:pt x="142487" y="299604"/>
                        <a:pt x="142487" y="299604"/>
                      </a:cubicBezTo>
                      <a:cubicBezTo>
                        <a:pt x="142487" y="237653"/>
                        <a:pt x="147650" y="275855"/>
                        <a:pt x="142487" y="237652"/>
                      </a:cubicBezTo>
                      <a:cubicBezTo>
                        <a:pt x="137325" y="199449"/>
                        <a:pt x="120805" y="109620"/>
                        <a:pt x="111512" y="70384"/>
                      </a:cubicBezTo>
                      <a:cubicBezTo>
                        <a:pt x="102219" y="31148"/>
                        <a:pt x="75373" y="-10152"/>
                        <a:pt x="86731" y="2238"/>
                      </a:cubicBezTo>
                      <a:cubicBezTo>
                        <a:pt x="98089" y="14628"/>
                        <a:pt x="105317" y="79677"/>
                        <a:pt x="179658" y="144726"/>
                      </a:cubicBezTo>
                      <a:cubicBezTo>
                        <a:pt x="253999" y="209775"/>
                        <a:pt x="449146" y="314059"/>
                        <a:pt x="532780" y="392531"/>
                      </a:cubicBezTo>
                      <a:cubicBezTo>
                        <a:pt x="616414" y="471002"/>
                        <a:pt x="657715" y="551539"/>
                        <a:pt x="681463" y="615555"/>
                      </a:cubicBezTo>
                      <a:cubicBezTo>
                        <a:pt x="705211" y="679571"/>
                        <a:pt x="672171" y="748750"/>
                        <a:pt x="675268" y="776628"/>
                      </a:cubicBezTo>
                      <a:cubicBezTo>
                        <a:pt x="678366" y="804506"/>
                        <a:pt x="694886" y="765270"/>
                        <a:pt x="700048" y="782823"/>
                      </a:cubicBezTo>
                      <a:cubicBezTo>
                        <a:pt x="705210" y="800376"/>
                        <a:pt x="692820" y="840644"/>
                        <a:pt x="706243" y="881945"/>
                      </a:cubicBezTo>
                      <a:cubicBezTo>
                        <a:pt x="719666" y="923246"/>
                        <a:pt x="767162" y="996555"/>
                        <a:pt x="780585" y="1030628"/>
                      </a:cubicBezTo>
                      <a:cubicBezTo>
                        <a:pt x="794008" y="1064701"/>
                        <a:pt x="786780" y="1086384"/>
                        <a:pt x="786780" y="1086384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82" name="Group 381"/>
            <p:cNvGrpSpPr/>
            <p:nvPr userDrawn="1"/>
          </p:nvGrpSpPr>
          <p:grpSpPr>
            <a:xfrm>
              <a:off x="-13368" y="3953129"/>
              <a:ext cx="9166280" cy="2349653"/>
              <a:chOff x="-13368" y="3829642"/>
              <a:chExt cx="9166280" cy="2349653"/>
            </a:xfrm>
          </p:grpSpPr>
          <p:sp>
            <p:nvSpPr>
              <p:cNvPr id="383" name="Rectangle 382"/>
              <p:cNvSpPr/>
              <p:nvPr/>
            </p:nvSpPr>
            <p:spPr>
              <a:xfrm>
                <a:off x="0" y="4201602"/>
                <a:ext cx="9144000" cy="1977693"/>
              </a:xfrm>
              <a:prstGeom prst="rect">
                <a:avLst/>
              </a:prstGeom>
              <a:solidFill>
                <a:srgbClr val="FFA23E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Freeform 383"/>
              <p:cNvSpPr/>
              <p:nvPr/>
            </p:nvSpPr>
            <p:spPr>
              <a:xfrm>
                <a:off x="-1" y="3829642"/>
                <a:ext cx="9144000" cy="2263989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2263989">
                    <a:moveTo>
                      <a:pt x="1" y="0"/>
                    </a:moveTo>
                    <a:lnTo>
                      <a:pt x="4830" y="2816"/>
                    </a:lnTo>
                    <a:cubicBezTo>
                      <a:pt x="25686" y="15375"/>
                      <a:pt x="47920" y="27619"/>
                      <a:pt x="72923" y="28885"/>
                    </a:cubicBezTo>
                    <a:cubicBezTo>
                      <a:pt x="152934" y="32936"/>
                      <a:pt x="279533" y="42051"/>
                      <a:pt x="352454" y="53191"/>
                    </a:cubicBezTo>
                    <a:cubicBezTo>
                      <a:pt x="425375" y="64331"/>
                      <a:pt x="455759" y="83573"/>
                      <a:pt x="510450" y="95726"/>
                    </a:cubicBezTo>
                    <a:cubicBezTo>
                      <a:pt x="565141" y="107879"/>
                      <a:pt x="642113" y="114968"/>
                      <a:pt x="680599" y="126108"/>
                    </a:cubicBezTo>
                    <a:cubicBezTo>
                      <a:pt x="719085" y="137248"/>
                      <a:pt x="663381" y="149400"/>
                      <a:pt x="741366" y="162566"/>
                    </a:cubicBezTo>
                    <a:cubicBezTo>
                      <a:pt x="819351" y="175732"/>
                      <a:pt x="1025961" y="196999"/>
                      <a:pt x="1148509" y="205101"/>
                    </a:cubicBezTo>
                    <a:cubicBezTo>
                      <a:pt x="1271057" y="213203"/>
                      <a:pt x="1312582" y="202063"/>
                      <a:pt x="1476654" y="211178"/>
                    </a:cubicBezTo>
                    <a:cubicBezTo>
                      <a:pt x="1640726" y="220293"/>
                      <a:pt x="1969884" y="242573"/>
                      <a:pt x="2132944" y="259789"/>
                    </a:cubicBezTo>
                    <a:cubicBezTo>
                      <a:pt x="2296004" y="277005"/>
                      <a:pt x="2335503" y="305362"/>
                      <a:pt x="2455012" y="314477"/>
                    </a:cubicBezTo>
                    <a:cubicBezTo>
                      <a:pt x="2574521" y="323592"/>
                      <a:pt x="2710236" y="324604"/>
                      <a:pt x="2850001" y="314477"/>
                    </a:cubicBezTo>
                    <a:cubicBezTo>
                      <a:pt x="2989766" y="304350"/>
                      <a:pt x="3163967" y="264853"/>
                      <a:pt x="3293604" y="253713"/>
                    </a:cubicBezTo>
                    <a:cubicBezTo>
                      <a:pt x="3358423" y="248143"/>
                      <a:pt x="3413114" y="248143"/>
                      <a:pt x="3466032" y="248776"/>
                    </a:cubicBezTo>
                    <a:lnTo>
                      <a:pt x="3517050" y="249296"/>
                    </a:lnTo>
                    <a:lnTo>
                      <a:pt x="3545030" y="244978"/>
                    </a:lnTo>
                    <a:cubicBezTo>
                      <a:pt x="3683783" y="225356"/>
                      <a:pt x="3835955" y="210671"/>
                      <a:pt x="3962048" y="205101"/>
                    </a:cubicBezTo>
                    <a:cubicBezTo>
                      <a:pt x="4214233" y="193961"/>
                      <a:pt x="4453252" y="244598"/>
                      <a:pt x="4721642" y="247636"/>
                    </a:cubicBezTo>
                    <a:cubicBezTo>
                      <a:pt x="4990032" y="250674"/>
                      <a:pt x="5302985" y="240546"/>
                      <a:pt x="5572388" y="223330"/>
                    </a:cubicBezTo>
                    <a:cubicBezTo>
                      <a:pt x="5841791" y="206113"/>
                      <a:pt x="6065618" y="142312"/>
                      <a:pt x="6338059" y="144337"/>
                    </a:cubicBezTo>
                    <a:cubicBezTo>
                      <a:pt x="6542390" y="145856"/>
                      <a:pt x="6812806" y="190100"/>
                      <a:pt x="7022407" y="216827"/>
                    </a:cubicBezTo>
                    <a:lnTo>
                      <a:pt x="7115151" y="227701"/>
                    </a:lnTo>
                    <a:lnTo>
                      <a:pt x="7133355" y="224470"/>
                    </a:lnTo>
                    <a:cubicBezTo>
                      <a:pt x="7222228" y="211937"/>
                      <a:pt x="7312366" y="204088"/>
                      <a:pt x="7395415" y="192948"/>
                    </a:cubicBezTo>
                    <a:cubicBezTo>
                      <a:pt x="7561513" y="170668"/>
                      <a:pt x="7725586" y="153451"/>
                      <a:pt x="7875479" y="150413"/>
                    </a:cubicBezTo>
                    <a:cubicBezTo>
                      <a:pt x="8025372" y="147375"/>
                      <a:pt x="8139818" y="151426"/>
                      <a:pt x="8294775" y="174719"/>
                    </a:cubicBezTo>
                    <a:cubicBezTo>
                      <a:pt x="8449732" y="198012"/>
                      <a:pt x="8658368" y="256751"/>
                      <a:pt x="8805223" y="290171"/>
                    </a:cubicBezTo>
                    <a:cubicBezTo>
                      <a:pt x="8805223" y="290171"/>
                      <a:pt x="9026218" y="287070"/>
                      <a:pt x="9136424" y="345998"/>
                    </a:cubicBezTo>
                    <a:lnTo>
                      <a:pt x="9144000" y="351610"/>
                    </a:lnTo>
                    <a:lnTo>
                      <a:pt x="9144000" y="2246889"/>
                    </a:lnTo>
                    <a:lnTo>
                      <a:pt x="9133368" y="2252855"/>
                    </a:lnTo>
                    <a:cubicBezTo>
                      <a:pt x="9101971" y="2272097"/>
                      <a:pt x="9077664" y="2263994"/>
                      <a:pt x="9042216" y="2246778"/>
                    </a:cubicBezTo>
                    <a:cubicBezTo>
                      <a:pt x="9006768" y="2229562"/>
                      <a:pt x="8961193" y="2192091"/>
                      <a:pt x="8920681" y="2149556"/>
                    </a:cubicBezTo>
                    <a:cubicBezTo>
                      <a:pt x="8880169" y="2107021"/>
                      <a:pt x="8860926" y="2010811"/>
                      <a:pt x="8799146" y="1991569"/>
                    </a:cubicBezTo>
                    <a:cubicBezTo>
                      <a:pt x="8737366" y="1972327"/>
                      <a:pt x="8607728" y="2052333"/>
                      <a:pt x="8549999" y="2034104"/>
                    </a:cubicBezTo>
                    <a:cubicBezTo>
                      <a:pt x="8492270" y="2015875"/>
                      <a:pt x="8497334" y="1937894"/>
                      <a:pt x="8452771" y="1882193"/>
                    </a:cubicBezTo>
                    <a:cubicBezTo>
                      <a:pt x="8408208" y="1826492"/>
                      <a:pt x="8332249" y="1723194"/>
                      <a:pt x="8282622" y="1699901"/>
                    </a:cubicBezTo>
                    <a:cubicBezTo>
                      <a:pt x="8232995" y="1676608"/>
                      <a:pt x="8200586" y="1747500"/>
                      <a:pt x="8155010" y="1742436"/>
                    </a:cubicBezTo>
                    <a:cubicBezTo>
                      <a:pt x="8109434" y="1737372"/>
                      <a:pt x="8069936" y="1671544"/>
                      <a:pt x="8009168" y="1669518"/>
                    </a:cubicBezTo>
                    <a:cubicBezTo>
                      <a:pt x="7948400" y="1667493"/>
                      <a:pt x="7854210" y="1738385"/>
                      <a:pt x="7790404" y="1730283"/>
                    </a:cubicBezTo>
                    <a:cubicBezTo>
                      <a:pt x="7726598" y="1722181"/>
                      <a:pt x="7676971" y="1652302"/>
                      <a:pt x="7626332" y="1620907"/>
                    </a:cubicBezTo>
                    <a:cubicBezTo>
                      <a:pt x="7575693" y="1589512"/>
                      <a:pt x="7556450" y="1571283"/>
                      <a:pt x="7486567" y="1541914"/>
                    </a:cubicBezTo>
                    <a:cubicBezTo>
                      <a:pt x="7434155" y="1519887"/>
                      <a:pt x="7382882" y="1526913"/>
                      <a:pt x="7300704" y="1493778"/>
                    </a:cubicBezTo>
                    <a:lnTo>
                      <a:pt x="7264538" y="1477074"/>
                    </a:lnTo>
                    <a:lnTo>
                      <a:pt x="7263625" y="1476973"/>
                    </a:lnTo>
                    <a:cubicBezTo>
                      <a:pt x="7178424" y="1464440"/>
                      <a:pt x="7087526" y="1447224"/>
                      <a:pt x="7000426" y="1438615"/>
                    </a:cubicBezTo>
                    <a:cubicBezTo>
                      <a:pt x="7000426" y="1438615"/>
                      <a:pt x="6555810" y="1382914"/>
                      <a:pt x="6447441" y="1383927"/>
                    </a:cubicBezTo>
                    <a:cubicBezTo>
                      <a:pt x="6339072" y="1384940"/>
                      <a:pt x="6413006" y="1433551"/>
                      <a:pt x="6350213" y="1444691"/>
                    </a:cubicBezTo>
                    <a:cubicBezTo>
                      <a:pt x="6287420" y="1455831"/>
                      <a:pt x="6122334" y="1438614"/>
                      <a:pt x="6070682" y="1450767"/>
                    </a:cubicBezTo>
                    <a:cubicBezTo>
                      <a:pt x="6019030" y="1462920"/>
                      <a:pt x="6072707" y="1509506"/>
                      <a:pt x="6040298" y="1517608"/>
                    </a:cubicBezTo>
                    <a:cubicBezTo>
                      <a:pt x="6007889" y="1525710"/>
                      <a:pt x="5946109" y="1488239"/>
                      <a:pt x="5876226" y="1499379"/>
                    </a:cubicBezTo>
                    <a:cubicBezTo>
                      <a:pt x="5806343" y="1510519"/>
                      <a:pt x="5707089" y="1573309"/>
                      <a:pt x="5621002" y="1584449"/>
                    </a:cubicBezTo>
                    <a:cubicBezTo>
                      <a:pt x="5534915" y="1595589"/>
                      <a:pt x="5410342" y="1573308"/>
                      <a:pt x="5359702" y="1566219"/>
                    </a:cubicBezTo>
                    <a:cubicBezTo>
                      <a:pt x="5309062" y="1559130"/>
                      <a:pt x="5313113" y="1562169"/>
                      <a:pt x="5317164" y="1541914"/>
                    </a:cubicBezTo>
                    <a:cubicBezTo>
                      <a:pt x="5321215" y="1521659"/>
                      <a:pt x="5360715" y="1491277"/>
                      <a:pt x="5384009" y="1444691"/>
                    </a:cubicBezTo>
                    <a:cubicBezTo>
                      <a:pt x="5407303" y="1398105"/>
                      <a:pt x="5473135" y="1285691"/>
                      <a:pt x="5456930" y="1262398"/>
                    </a:cubicBezTo>
                    <a:cubicBezTo>
                      <a:pt x="5440725" y="1239105"/>
                      <a:pt x="5340459" y="1298857"/>
                      <a:pt x="5286781" y="1304933"/>
                    </a:cubicBezTo>
                    <a:cubicBezTo>
                      <a:pt x="5233103" y="1311009"/>
                      <a:pt x="5198668" y="1313035"/>
                      <a:pt x="5134862" y="1298857"/>
                    </a:cubicBezTo>
                    <a:cubicBezTo>
                      <a:pt x="5071056" y="1284679"/>
                      <a:pt x="4998135" y="1246194"/>
                      <a:pt x="4903945" y="1219863"/>
                    </a:cubicBezTo>
                    <a:cubicBezTo>
                      <a:pt x="4809755" y="1193532"/>
                      <a:pt x="4656823" y="1166188"/>
                      <a:pt x="4569723" y="1140870"/>
                    </a:cubicBezTo>
                    <a:cubicBezTo>
                      <a:pt x="4482623" y="1115552"/>
                      <a:pt x="4412740" y="1102386"/>
                      <a:pt x="4381344" y="1067953"/>
                    </a:cubicBezTo>
                    <a:cubicBezTo>
                      <a:pt x="4349948" y="1033520"/>
                      <a:pt x="4395523" y="966680"/>
                      <a:pt x="4381344" y="934272"/>
                    </a:cubicBezTo>
                    <a:cubicBezTo>
                      <a:pt x="4367165" y="901864"/>
                      <a:pt x="4371216" y="890724"/>
                      <a:pt x="4296269" y="873507"/>
                    </a:cubicBezTo>
                    <a:cubicBezTo>
                      <a:pt x="4221322" y="856290"/>
                      <a:pt x="4057250" y="838061"/>
                      <a:pt x="3931664" y="830972"/>
                    </a:cubicBezTo>
                    <a:cubicBezTo>
                      <a:pt x="3868871" y="827428"/>
                      <a:pt x="3809369" y="826162"/>
                      <a:pt x="3746702" y="826415"/>
                    </a:cubicBezTo>
                    <a:lnTo>
                      <a:pt x="3719569" y="826813"/>
                    </a:lnTo>
                    <a:lnTo>
                      <a:pt x="3714799" y="828409"/>
                    </a:lnTo>
                    <a:cubicBezTo>
                      <a:pt x="3642637" y="842176"/>
                      <a:pt x="3553385" y="836290"/>
                      <a:pt x="3488060" y="849202"/>
                    </a:cubicBezTo>
                    <a:cubicBezTo>
                      <a:pt x="3400960" y="866418"/>
                      <a:pt x="3365513" y="896801"/>
                      <a:pt x="3257144" y="909966"/>
                    </a:cubicBezTo>
                    <a:cubicBezTo>
                      <a:pt x="3148775" y="923131"/>
                      <a:pt x="2937101" y="922119"/>
                      <a:pt x="2837847" y="928195"/>
                    </a:cubicBezTo>
                    <a:cubicBezTo>
                      <a:pt x="2738593" y="934271"/>
                      <a:pt x="2654532" y="921106"/>
                      <a:pt x="2661622" y="946424"/>
                    </a:cubicBezTo>
                    <a:cubicBezTo>
                      <a:pt x="2668712" y="971743"/>
                      <a:pt x="2848989" y="1047698"/>
                      <a:pt x="2880385" y="1080106"/>
                    </a:cubicBezTo>
                    <a:cubicBezTo>
                      <a:pt x="2911781" y="1112514"/>
                      <a:pt x="2915833" y="1123654"/>
                      <a:pt x="2850001" y="1140870"/>
                    </a:cubicBezTo>
                    <a:cubicBezTo>
                      <a:pt x="2784170" y="1158087"/>
                      <a:pt x="2593765" y="1176316"/>
                      <a:pt x="2485396" y="1183405"/>
                    </a:cubicBezTo>
                    <a:cubicBezTo>
                      <a:pt x="2377027" y="1190494"/>
                      <a:pt x="2199788" y="1183405"/>
                      <a:pt x="2199788" y="1183405"/>
                    </a:cubicBezTo>
                    <a:cubicBezTo>
                      <a:pt x="2053946" y="1182392"/>
                      <a:pt x="1675162" y="1149984"/>
                      <a:pt x="1610343" y="1177328"/>
                    </a:cubicBezTo>
                    <a:cubicBezTo>
                      <a:pt x="1545524" y="1204672"/>
                      <a:pt x="1819991" y="1314048"/>
                      <a:pt x="1810876" y="1347468"/>
                    </a:cubicBezTo>
                    <a:cubicBezTo>
                      <a:pt x="1801761" y="1380888"/>
                      <a:pt x="1663008" y="1373799"/>
                      <a:pt x="1555652" y="1377850"/>
                    </a:cubicBezTo>
                    <a:cubicBezTo>
                      <a:pt x="1448296" y="1381901"/>
                      <a:pt x="1285236" y="1379876"/>
                      <a:pt x="1166739" y="1371774"/>
                    </a:cubicBezTo>
                    <a:cubicBezTo>
                      <a:pt x="1048242" y="1363672"/>
                      <a:pt x="939874" y="1319112"/>
                      <a:pt x="844671" y="1329239"/>
                    </a:cubicBezTo>
                    <a:cubicBezTo>
                      <a:pt x="749468" y="1339366"/>
                      <a:pt x="671483" y="1414309"/>
                      <a:pt x="595524" y="1432538"/>
                    </a:cubicBezTo>
                    <a:cubicBezTo>
                      <a:pt x="519565" y="1450767"/>
                      <a:pt x="436515" y="1407220"/>
                      <a:pt x="388914" y="1438615"/>
                    </a:cubicBezTo>
                    <a:cubicBezTo>
                      <a:pt x="341313" y="1470010"/>
                      <a:pt x="333211" y="1575334"/>
                      <a:pt x="309917" y="1620907"/>
                    </a:cubicBezTo>
                    <a:cubicBezTo>
                      <a:pt x="286623" y="1666480"/>
                      <a:pt x="306878" y="1694837"/>
                      <a:pt x="249149" y="1712053"/>
                    </a:cubicBezTo>
                    <a:cubicBezTo>
                      <a:pt x="205852" y="1724965"/>
                      <a:pt x="66846" y="1725345"/>
                      <a:pt x="49" y="1724728"/>
                    </a:cubicBezTo>
                    <a:lnTo>
                      <a:pt x="0" y="1724728"/>
                    </a:lnTo>
                    <a:lnTo>
                      <a:pt x="0" y="1320473"/>
                    </a:lnTo>
                    <a:lnTo>
                      <a:pt x="1" y="1320473"/>
                    </a:lnTo>
                    <a:close/>
                  </a:path>
                </a:pathLst>
              </a:custGeom>
              <a:solidFill>
                <a:srgbClr val="8ECD28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Freeform 384"/>
              <p:cNvSpPr/>
              <p:nvPr/>
            </p:nvSpPr>
            <p:spPr>
              <a:xfrm>
                <a:off x="0" y="3941932"/>
                <a:ext cx="9107699" cy="1194824"/>
              </a:xfrm>
              <a:custGeom>
                <a:avLst/>
                <a:gdLst/>
                <a:ahLst/>
                <a:cxnLst/>
                <a:rect l="l" t="t" r="r" b="b"/>
                <a:pathLst>
                  <a:path w="9107699" h="1194824">
                    <a:moveTo>
                      <a:pt x="641652" y="25304"/>
                    </a:moveTo>
                    <a:cubicBezTo>
                      <a:pt x="650798" y="26663"/>
                      <a:pt x="652113" y="30986"/>
                      <a:pt x="636873" y="27599"/>
                    </a:cubicBezTo>
                    <a:lnTo>
                      <a:pt x="630142" y="26248"/>
                    </a:lnTo>
                    <a:close/>
                    <a:moveTo>
                      <a:pt x="416561" y="149"/>
                    </a:moveTo>
                    <a:cubicBezTo>
                      <a:pt x="463507" y="-1774"/>
                      <a:pt x="573638" y="15499"/>
                      <a:pt x="620856" y="24385"/>
                    </a:cubicBezTo>
                    <a:lnTo>
                      <a:pt x="630142" y="26248"/>
                    </a:lnTo>
                    <a:lnTo>
                      <a:pt x="623149" y="26822"/>
                    </a:lnTo>
                    <a:cubicBezTo>
                      <a:pt x="615750" y="28958"/>
                      <a:pt x="607484" y="33169"/>
                      <a:pt x="599441" y="40789"/>
                    </a:cubicBezTo>
                    <a:cubicBezTo>
                      <a:pt x="567268" y="71269"/>
                      <a:pt x="467361" y="110216"/>
                      <a:pt x="457201" y="152549"/>
                    </a:cubicBezTo>
                    <a:cubicBezTo>
                      <a:pt x="447041" y="194882"/>
                      <a:pt x="450428" y="259229"/>
                      <a:pt x="538481" y="294789"/>
                    </a:cubicBezTo>
                    <a:cubicBezTo>
                      <a:pt x="626534" y="330349"/>
                      <a:pt x="883921" y="326962"/>
                      <a:pt x="985521" y="365909"/>
                    </a:cubicBezTo>
                    <a:cubicBezTo>
                      <a:pt x="1087121" y="404856"/>
                      <a:pt x="1016001" y="514922"/>
                      <a:pt x="1148081" y="528469"/>
                    </a:cubicBezTo>
                    <a:cubicBezTo>
                      <a:pt x="1280161" y="542016"/>
                      <a:pt x="1564641" y="443802"/>
                      <a:pt x="1778001" y="447189"/>
                    </a:cubicBezTo>
                    <a:cubicBezTo>
                      <a:pt x="1991361" y="450576"/>
                      <a:pt x="2280921" y="545402"/>
                      <a:pt x="2428241" y="548789"/>
                    </a:cubicBezTo>
                    <a:cubicBezTo>
                      <a:pt x="2575561" y="552176"/>
                      <a:pt x="2558628" y="492909"/>
                      <a:pt x="2661921" y="467509"/>
                    </a:cubicBezTo>
                    <a:cubicBezTo>
                      <a:pt x="2765214" y="442109"/>
                      <a:pt x="2863428" y="418402"/>
                      <a:pt x="3048001" y="396389"/>
                    </a:cubicBezTo>
                    <a:cubicBezTo>
                      <a:pt x="3232574" y="374376"/>
                      <a:pt x="3566161" y="347282"/>
                      <a:pt x="3769361" y="335429"/>
                    </a:cubicBezTo>
                    <a:cubicBezTo>
                      <a:pt x="3972561" y="323576"/>
                      <a:pt x="4170681" y="338816"/>
                      <a:pt x="4267201" y="325269"/>
                    </a:cubicBezTo>
                    <a:cubicBezTo>
                      <a:pt x="4363721" y="311722"/>
                      <a:pt x="4258734" y="264309"/>
                      <a:pt x="4348481" y="254149"/>
                    </a:cubicBezTo>
                    <a:cubicBezTo>
                      <a:pt x="4438228" y="243989"/>
                      <a:pt x="4597401" y="257536"/>
                      <a:pt x="4805681" y="264309"/>
                    </a:cubicBezTo>
                    <a:lnTo>
                      <a:pt x="5598161" y="294789"/>
                    </a:lnTo>
                    <a:cubicBezTo>
                      <a:pt x="5598161" y="294789"/>
                      <a:pt x="6216228" y="282936"/>
                      <a:pt x="6410961" y="315109"/>
                    </a:cubicBezTo>
                    <a:cubicBezTo>
                      <a:pt x="6605694" y="347282"/>
                      <a:pt x="6671734" y="425176"/>
                      <a:pt x="6766561" y="487829"/>
                    </a:cubicBezTo>
                    <a:cubicBezTo>
                      <a:pt x="6861388" y="550482"/>
                      <a:pt x="6871548" y="636842"/>
                      <a:pt x="6979921" y="691029"/>
                    </a:cubicBezTo>
                    <a:cubicBezTo>
                      <a:pt x="7088294" y="745216"/>
                      <a:pt x="7205134" y="784162"/>
                      <a:pt x="7416801" y="812949"/>
                    </a:cubicBezTo>
                    <a:cubicBezTo>
                      <a:pt x="7628468" y="841736"/>
                      <a:pt x="8027237" y="856615"/>
                      <a:pt x="8249921" y="863749"/>
                    </a:cubicBezTo>
                    <a:cubicBezTo>
                      <a:pt x="8472605" y="870883"/>
                      <a:pt x="8609941" y="846280"/>
                      <a:pt x="8752904" y="855755"/>
                    </a:cubicBezTo>
                    <a:cubicBezTo>
                      <a:pt x="8895867" y="865230"/>
                      <a:pt x="9106861" y="907413"/>
                      <a:pt x="9107697" y="920599"/>
                    </a:cubicBezTo>
                    <a:cubicBezTo>
                      <a:pt x="9108533" y="933785"/>
                      <a:pt x="8885644" y="929104"/>
                      <a:pt x="8757921" y="934869"/>
                    </a:cubicBezTo>
                    <a:cubicBezTo>
                      <a:pt x="8630198" y="940634"/>
                      <a:pt x="8492068" y="955189"/>
                      <a:pt x="8341361" y="955189"/>
                    </a:cubicBezTo>
                    <a:cubicBezTo>
                      <a:pt x="8190654" y="955189"/>
                      <a:pt x="7990841" y="943336"/>
                      <a:pt x="7853681" y="934869"/>
                    </a:cubicBezTo>
                    <a:cubicBezTo>
                      <a:pt x="7716521" y="926402"/>
                      <a:pt x="7662334" y="912856"/>
                      <a:pt x="7518401" y="904389"/>
                    </a:cubicBezTo>
                    <a:cubicBezTo>
                      <a:pt x="7374468" y="895922"/>
                      <a:pt x="7103534" y="919629"/>
                      <a:pt x="6990081" y="884069"/>
                    </a:cubicBezTo>
                    <a:cubicBezTo>
                      <a:pt x="6876628" y="848509"/>
                      <a:pt x="6912188" y="755376"/>
                      <a:pt x="6837681" y="691029"/>
                    </a:cubicBezTo>
                    <a:cubicBezTo>
                      <a:pt x="6763174" y="626682"/>
                      <a:pt x="6663268" y="545402"/>
                      <a:pt x="6543041" y="497989"/>
                    </a:cubicBezTo>
                    <a:cubicBezTo>
                      <a:pt x="6422814" y="450576"/>
                      <a:pt x="6321214" y="428562"/>
                      <a:pt x="6116321" y="406549"/>
                    </a:cubicBezTo>
                    <a:cubicBezTo>
                      <a:pt x="5911428" y="384536"/>
                      <a:pt x="5560908" y="374376"/>
                      <a:pt x="5313681" y="365909"/>
                    </a:cubicBezTo>
                    <a:cubicBezTo>
                      <a:pt x="5066454" y="357442"/>
                      <a:pt x="4815841" y="343896"/>
                      <a:pt x="4632961" y="355749"/>
                    </a:cubicBezTo>
                    <a:cubicBezTo>
                      <a:pt x="4450081" y="367602"/>
                      <a:pt x="4492414" y="416709"/>
                      <a:pt x="4216401" y="437029"/>
                    </a:cubicBezTo>
                    <a:cubicBezTo>
                      <a:pt x="3940388" y="457349"/>
                      <a:pt x="3237654" y="435336"/>
                      <a:pt x="2976881" y="477669"/>
                    </a:cubicBezTo>
                    <a:cubicBezTo>
                      <a:pt x="2716108" y="520002"/>
                      <a:pt x="2771988" y="660549"/>
                      <a:pt x="2651761" y="691029"/>
                    </a:cubicBezTo>
                    <a:cubicBezTo>
                      <a:pt x="2531534" y="721509"/>
                      <a:pt x="2426548" y="675789"/>
                      <a:pt x="2255521" y="660549"/>
                    </a:cubicBezTo>
                    <a:cubicBezTo>
                      <a:pt x="2084494" y="645309"/>
                      <a:pt x="1789854" y="586042"/>
                      <a:pt x="1625601" y="599589"/>
                    </a:cubicBezTo>
                    <a:cubicBezTo>
                      <a:pt x="1461348" y="613136"/>
                      <a:pt x="1385148" y="677482"/>
                      <a:pt x="1270001" y="741829"/>
                    </a:cubicBezTo>
                    <a:cubicBezTo>
                      <a:pt x="1154854" y="806176"/>
                      <a:pt x="1058334" y="921322"/>
                      <a:pt x="934721" y="985669"/>
                    </a:cubicBezTo>
                    <a:cubicBezTo>
                      <a:pt x="811108" y="1050016"/>
                      <a:pt x="655321" y="1094042"/>
                      <a:pt x="528321" y="1127909"/>
                    </a:cubicBezTo>
                    <a:cubicBezTo>
                      <a:pt x="401321" y="1161776"/>
                      <a:pt x="277708" y="1180402"/>
                      <a:pt x="172721" y="1188869"/>
                    </a:cubicBezTo>
                    <a:cubicBezTo>
                      <a:pt x="120228" y="1193103"/>
                      <a:pt x="61808" y="1195643"/>
                      <a:pt x="11431" y="1194584"/>
                    </a:cubicBezTo>
                    <a:lnTo>
                      <a:pt x="0" y="1193821"/>
                    </a:lnTo>
                    <a:lnTo>
                      <a:pt x="0" y="1057372"/>
                    </a:lnTo>
                    <a:lnTo>
                      <a:pt x="52071" y="1056789"/>
                    </a:lnTo>
                    <a:cubicBezTo>
                      <a:pt x="104141" y="1057212"/>
                      <a:pt x="164255" y="1057636"/>
                      <a:pt x="223521" y="1046629"/>
                    </a:cubicBezTo>
                    <a:cubicBezTo>
                      <a:pt x="342054" y="1024616"/>
                      <a:pt x="521548" y="963656"/>
                      <a:pt x="640081" y="934869"/>
                    </a:cubicBezTo>
                    <a:cubicBezTo>
                      <a:pt x="758614" y="906082"/>
                      <a:pt x="846668" y="921322"/>
                      <a:pt x="934721" y="873909"/>
                    </a:cubicBezTo>
                    <a:cubicBezTo>
                      <a:pt x="1022774" y="826496"/>
                      <a:pt x="1166708" y="709656"/>
                      <a:pt x="1168401" y="650389"/>
                    </a:cubicBezTo>
                    <a:cubicBezTo>
                      <a:pt x="1170094" y="591122"/>
                      <a:pt x="1038014" y="565722"/>
                      <a:pt x="944881" y="518309"/>
                    </a:cubicBezTo>
                    <a:cubicBezTo>
                      <a:pt x="851748" y="470896"/>
                      <a:pt x="729828" y="404856"/>
                      <a:pt x="609601" y="365909"/>
                    </a:cubicBezTo>
                    <a:cubicBezTo>
                      <a:pt x="489374" y="326962"/>
                      <a:pt x="269241" y="318496"/>
                      <a:pt x="223521" y="284629"/>
                    </a:cubicBezTo>
                    <a:cubicBezTo>
                      <a:pt x="177801" y="250762"/>
                      <a:pt x="320041" y="203349"/>
                      <a:pt x="335281" y="162709"/>
                    </a:cubicBezTo>
                    <a:cubicBezTo>
                      <a:pt x="350521" y="122069"/>
                      <a:pt x="301414" y="67882"/>
                      <a:pt x="314961" y="40789"/>
                    </a:cubicBezTo>
                    <a:cubicBezTo>
                      <a:pt x="328508" y="13696"/>
                      <a:pt x="362909" y="2347"/>
                      <a:pt x="416561" y="149"/>
                    </a:cubicBezTo>
                    <a:close/>
                  </a:path>
                </a:pathLst>
              </a:custGeom>
              <a:solidFill>
                <a:srgbClr val="BBA86D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>
              <a:xfrm>
                <a:off x="-1" y="5167523"/>
                <a:ext cx="8591363" cy="975294"/>
              </a:xfrm>
              <a:custGeom>
                <a:avLst/>
                <a:gdLst/>
                <a:ahLst/>
                <a:cxnLst/>
                <a:rect l="l" t="t" r="r" b="b"/>
                <a:pathLst>
                  <a:path w="8906710" h="1358324">
                    <a:moveTo>
                      <a:pt x="4050217" y="100"/>
                    </a:moveTo>
                    <a:cubicBezTo>
                      <a:pt x="4204453" y="3033"/>
                      <a:pt x="4050568" y="70005"/>
                      <a:pt x="3946770" y="88323"/>
                    </a:cubicBezTo>
                    <a:cubicBezTo>
                      <a:pt x="3836052" y="107861"/>
                      <a:pt x="3329680" y="102977"/>
                      <a:pt x="3350847" y="117631"/>
                    </a:cubicBezTo>
                    <a:cubicBezTo>
                      <a:pt x="3372014" y="132285"/>
                      <a:pt x="4073770" y="176246"/>
                      <a:pt x="4073770" y="176246"/>
                    </a:cubicBezTo>
                    <a:cubicBezTo>
                      <a:pt x="4322885" y="194156"/>
                      <a:pt x="4738078" y="197412"/>
                      <a:pt x="4845539" y="225092"/>
                    </a:cubicBezTo>
                    <a:cubicBezTo>
                      <a:pt x="4953001" y="252771"/>
                      <a:pt x="4580142" y="313015"/>
                      <a:pt x="4718539" y="342323"/>
                    </a:cubicBezTo>
                    <a:cubicBezTo>
                      <a:pt x="4856936" y="371631"/>
                      <a:pt x="5410527" y="376515"/>
                      <a:pt x="5675924" y="400938"/>
                    </a:cubicBezTo>
                    <a:cubicBezTo>
                      <a:pt x="5941322" y="425361"/>
                      <a:pt x="6056924" y="485605"/>
                      <a:pt x="6310924" y="488861"/>
                    </a:cubicBezTo>
                    <a:cubicBezTo>
                      <a:pt x="6564924" y="492117"/>
                      <a:pt x="6950809" y="404195"/>
                      <a:pt x="7199924" y="420477"/>
                    </a:cubicBezTo>
                    <a:cubicBezTo>
                      <a:pt x="7449039" y="436759"/>
                      <a:pt x="7637911" y="523054"/>
                      <a:pt x="7805616" y="586554"/>
                    </a:cubicBezTo>
                    <a:cubicBezTo>
                      <a:pt x="7973321" y="650054"/>
                      <a:pt x="8046591" y="765657"/>
                      <a:pt x="8206155" y="801477"/>
                    </a:cubicBezTo>
                    <a:cubicBezTo>
                      <a:pt x="8365719" y="837297"/>
                      <a:pt x="8688104" y="788451"/>
                      <a:pt x="8763001" y="801477"/>
                    </a:cubicBezTo>
                    <a:cubicBezTo>
                      <a:pt x="8837898" y="814503"/>
                      <a:pt x="8632744" y="829157"/>
                      <a:pt x="8655539" y="879631"/>
                    </a:cubicBezTo>
                    <a:cubicBezTo>
                      <a:pt x="8678334" y="930105"/>
                      <a:pt x="8953501" y="1034310"/>
                      <a:pt x="8899770" y="1104323"/>
                    </a:cubicBezTo>
                    <a:cubicBezTo>
                      <a:pt x="8846039" y="1174336"/>
                      <a:pt x="8839527" y="1281798"/>
                      <a:pt x="8333155" y="1299708"/>
                    </a:cubicBezTo>
                    <a:cubicBezTo>
                      <a:pt x="7826783" y="1317618"/>
                      <a:pt x="6884051" y="1083156"/>
                      <a:pt x="5861539" y="1211785"/>
                    </a:cubicBezTo>
                    <a:cubicBezTo>
                      <a:pt x="5350283" y="1276100"/>
                      <a:pt x="5966966" y="1317619"/>
                      <a:pt x="6655900" y="1349165"/>
                    </a:cubicBezTo>
                    <a:lnTo>
                      <a:pt x="6864757" y="1358324"/>
                    </a:lnTo>
                    <a:lnTo>
                      <a:pt x="1567930" y="1358324"/>
                    </a:lnTo>
                    <a:lnTo>
                      <a:pt x="1501409" y="1319857"/>
                    </a:lnTo>
                    <a:cubicBezTo>
                      <a:pt x="1381126" y="1247605"/>
                      <a:pt x="1273257" y="1176778"/>
                      <a:pt x="1152770" y="1153169"/>
                    </a:cubicBezTo>
                    <a:cubicBezTo>
                      <a:pt x="911796" y="1105951"/>
                      <a:pt x="680590" y="1211784"/>
                      <a:pt x="478693" y="1211784"/>
                    </a:cubicBezTo>
                    <a:cubicBezTo>
                      <a:pt x="327270" y="1211784"/>
                      <a:pt x="153867" y="1223691"/>
                      <a:pt x="36789" y="1195986"/>
                    </a:cubicBezTo>
                    <a:lnTo>
                      <a:pt x="0" y="1184023"/>
                    </a:lnTo>
                    <a:lnTo>
                      <a:pt x="0" y="600039"/>
                    </a:lnTo>
                    <a:lnTo>
                      <a:pt x="19311" y="599376"/>
                    </a:lnTo>
                    <a:cubicBezTo>
                      <a:pt x="117232" y="599376"/>
                      <a:pt x="262549" y="615861"/>
                      <a:pt x="341924" y="615861"/>
                    </a:cubicBezTo>
                    <a:cubicBezTo>
                      <a:pt x="447757" y="615861"/>
                      <a:pt x="563360" y="638656"/>
                      <a:pt x="576386" y="606092"/>
                    </a:cubicBezTo>
                    <a:cubicBezTo>
                      <a:pt x="589412" y="573528"/>
                      <a:pt x="392399" y="469323"/>
                      <a:pt x="420078" y="420477"/>
                    </a:cubicBezTo>
                    <a:cubicBezTo>
                      <a:pt x="447757" y="371631"/>
                      <a:pt x="485207" y="317900"/>
                      <a:pt x="742463" y="313015"/>
                    </a:cubicBezTo>
                    <a:cubicBezTo>
                      <a:pt x="999719" y="308130"/>
                      <a:pt x="1639603" y="422105"/>
                      <a:pt x="1963616" y="391169"/>
                    </a:cubicBezTo>
                    <a:cubicBezTo>
                      <a:pt x="2287629" y="360233"/>
                      <a:pt x="2344616" y="192528"/>
                      <a:pt x="2686539" y="127400"/>
                    </a:cubicBezTo>
                    <a:cubicBezTo>
                      <a:pt x="3028462" y="62272"/>
                      <a:pt x="3805117" y="6913"/>
                      <a:pt x="4015155" y="400"/>
                    </a:cubicBezTo>
                    <a:cubicBezTo>
                      <a:pt x="4028283" y="-7"/>
                      <a:pt x="4039934" y="-96"/>
                      <a:pt x="4050217" y="100"/>
                    </a:cubicBezTo>
                    <a:close/>
                  </a:path>
                </a:pathLst>
              </a:custGeom>
              <a:solidFill>
                <a:srgbClr val="FFC471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Freeform 386"/>
              <p:cNvSpPr/>
              <p:nvPr/>
            </p:nvSpPr>
            <p:spPr>
              <a:xfrm>
                <a:off x="2206663" y="5590943"/>
                <a:ext cx="2107769" cy="325247"/>
              </a:xfrm>
              <a:custGeom>
                <a:avLst/>
                <a:gdLst>
                  <a:gd name="connsiteX0" fmla="*/ 1280952 w 2107769"/>
                  <a:gd name="connsiteY0" fmla="*/ 26365 h 325247"/>
                  <a:gd name="connsiteX1" fmla="*/ 460337 w 2107769"/>
                  <a:gd name="connsiteY1" fmla="*/ 104519 h 325247"/>
                  <a:gd name="connsiteX2" fmla="*/ 1183 w 2107769"/>
                  <a:gd name="connsiteY2" fmla="*/ 231519 h 325247"/>
                  <a:gd name="connsiteX3" fmla="*/ 587337 w 2107769"/>
                  <a:gd name="connsiteY3" fmla="*/ 231519 h 325247"/>
                  <a:gd name="connsiteX4" fmla="*/ 264952 w 2107769"/>
                  <a:gd name="connsiteY4" fmla="*/ 299903 h 325247"/>
                  <a:gd name="connsiteX5" fmla="*/ 675260 w 2107769"/>
                  <a:gd name="connsiteY5" fmla="*/ 309672 h 325247"/>
                  <a:gd name="connsiteX6" fmla="*/ 1066029 w 2107769"/>
                  <a:gd name="connsiteY6" fmla="*/ 319442 h 325247"/>
                  <a:gd name="connsiteX7" fmla="*/ 724106 w 2107769"/>
                  <a:gd name="connsiteY7" fmla="*/ 211980 h 325247"/>
                  <a:gd name="connsiteX8" fmla="*/ 2082029 w 2107769"/>
                  <a:gd name="connsiteY8" fmla="*/ 172903 h 325247"/>
                  <a:gd name="connsiteX9" fmla="*/ 1583799 w 2107769"/>
                  <a:gd name="connsiteY9" fmla="*/ 114288 h 325247"/>
                  <a:gd name="connsiteX10" fmla="*/ 1202799 w 2107769"/>
                  <a:gd name="connsiteY10" fmla="*/ 124057 h 325247"/>
                  <a:gd name="connsiteX11" fmla="*/ 1339568 w 2107769"/>
                  <a:gd name="connsiteY11" fmla="*/ 6826 h 325247"/>
                  <a:gd name="connsiteX12" fmla="*/ 1280952 w 2107769"/>
                  <a:gd name="connsiteY12" fmla="*/ 26365 h 32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07769" h="325247">
                    <a:moveTo>
                      <a:pt x="1280952" y="26365"/>
                    </a:moveTo>
                    <a:cubicBezTo>
                      <a:pt x="1134414" y="42647"/>
                      <a:pt x="673632" y="70327"/>
                      <a:pt x="460337" y="104519"/>
                    </a:cubicBezTo>
                    <a:cubicBezTo>
                      <a:pt x="247042" y="138711"/>
                      <a:pt x="-19984" y="210352"/>
                      <a:pt x="1183" y="231519"/>
                    </a:cubicBezTo>
                    <a:cubicBezTo>
                      <a:pt x="22350" y="252686"/>
                      <a:pt x="543375" y="220122"/>
                      <a:pt x="587337" y="231519"/>
                    </a:cubicBezTo>
                    <a:cubicBezTo>
                      <a:pt x="631299" y="242916"/>
                      <a:pt x="250298" y="286878"/>
                      <a:pt x="264952" y="299903"/>
                    </a:cubicBezTo>
                    <a:cubicBezTo>
                      <a:pt x="279606" y="312928"/>
                      <a:pt x="675260" y="309672"/>
                      <a:pt x="675260" y="309672"/>
                    </a:cubicBezTo>
                    <a:cubicBezTo>
                      <a:pt x="808773" y="312928"/>
                      <a:pt x="1057888" y="335724"/>
                      <a:pt x="1066029" y="319442"/>
                    </a:cubicBezTo>
                    <a:cubicBezTo>
                      <a:pt x="1074170" y="303160"/>
                      <a:pt x="554773" y="236403"/>
                      <a:pt x="724106" y="211980"/>
                    </a:cubicBezTo>
                    <a:cubicBezTo>
                      <a:pt x="893439" y="187557"/>
                      <a:pt x="1938747" y="189185"/>
                      <a:pt x="2082029" y="172903"/>
                    </a:cubicBezTo>
                    <a:cubicBezTo>
                      <a:pt x="2225311" y="156621"/>
                      <a:pt x="1730337" y="122429"/>
                      <a:pt x="1583799" y="114288"/>
                    </a:cubicBezTo>
                    <a:cubicBezTo>
                      <a:pt x="1437261" y="106147"/>
                      <a:pt x="1243504" y="141967"/>
                      <a:pt x="1202799" y="124057"/>
                    </a:cubicBezTo>
                    <a:cubicBezTo>
                      <a:pt x="1162094" y="106147"/>
                      <a:pt x="1328171" y="24736"/>
                      <a:pt x="1339568" y="6826"/>
                    </a:cubicBezTo>
                    <a:cubicBezTo>
                      <a:pt x="1350965" y="-11084"/>
                      <a:pt x="1427490" y="10083"/>
                      <a:pt x="1280952" y="26365"/>
                    </a:cubicBezTo>
                    <a:close/>
                  </a:path>
                </a:pathLst>
              </a:custGeom>
              <a:solidFill>
                <a:srgbClr val="FFA23E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Freeform 387"/>
              <p:cNvSpPr/>
              <p:nvPr/>
            </p:nvSpPr>
            <p:spPr>
              <a:xfrm>
                <a:off x="998869" y="5808409"/>
                <a:ext cx="626394" cy="153024"/>
              </a:xfrm>
              <a:custGeom>
                <a:avLst/>
                <a:gdLst>
                  <a:gd name="connsiteX0" fmla="*/ 300439 w 626394"/>
                  <a:gd name="connsiteY0" fmla="*/ 4283 h 153024"/>
                  <a:gd name="connsiteX1" fmla="*/ 7362 w 626394"/>
                  <a:gd name="connsiteY1" fmla="*/ 14053 h 153024"/>
                  <a:gd name="connsiteX2" fmla="*/ 134362 w 626394"/>
                  <a:gd name="connsiteY2" fmla="*/ 141053 h 153024"/>
                  <a:gd name="connsiteX3" fmla="*/ 622823 w 626394"/>
                  <a:gd name="connsiteY3" fmla="*/ 141053 h 153024"/>
                  <a:gd name="connsiteX4" fmla="*/ 359054 w 626394"/>
                  <a:gd name="connsiteY4" fmla="*/ 82437 h 153024"/>
                  <a:gd name="connsiteX5" fmla="*/ 427439 w 626394"/>
                  <a:gd name="connsiteY5" fmla="*/ 23822 h 153024"/>
                  <a:gd name="connsiteX6" fmla="*/ 300439 w 626394"/>
                  <a:gd name="connsiteY6" fmla="*/ 4283 h 15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394" h="153024">
                    <a:moveTo>
                      <a:pt x="300439" y="4283"/>
                    </a:moveTo>
                    <a:cubicBezTo>
                      <a:pt x="230426" y="2655"/>
                      <a:pt x="35041" y="-8742"/>
                      <a:pt x="7362" y="14053"/>
                    </a:cubicBezTo>
                    <a:cubicBezTo>
                      <a:pt x="-20317" y="36848"/>
                      <a:pt x="31785" y="119886"/>
                      <a:pt x="134362" y="141053"/>
                    </a:cubicBezTo>
                    <a:cubicBezTo>
                      <a:pt x="236939" y="162220"/>
                      <a:pt x="585374" y="150822"/>
                      <a:pt x="622823" y="141053"/>
                    </a:cubicBezTo>
                    <a:cubicBezTo>
                      <a:pt x="660272" y="131284"/>
                      <a:pt x="391618" y="101975"/>
                      <a:pt x="359054" y="82437"/>
                    </a:cubicBezTo>
                    <a:cubicBezTo>
                      <a:pt x="326490" y="62899"/>
                      <a:pt x="440465" y="33591"/>
                      <a:pt x="427439" y="23822"/>
                    </a:cubicBezTo>
                    <a:cubicBezTo>
                      <a:pt x="414413" y="14053"/>
                      <a:pt x="370452" y="5911"/>
                      <a:pt x="300439" y="4283"/>
                    </a:cubicBezTo>
                    <a:close/>
                  </a:path>
                </a:pathLst>
              </a:custGeom>
              <a:solidFill>
                <a:srgbClr val="FFA23E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Freeform 388"/>
              <p:cNvSpPr/>
              <p:nvPr/>
            </p:nvSpPr>
            <p:spPr>
              <a:xfrm>
                <a:off x="2888815" y="4785048"/>
                <a:ext cx="1052407" cy="203784"/>
              </a:xfrm>
              <a:custGeom>
                <a:avLst/>
                <a:gdLst>
                  <a:gd name="connsiteX0" fmla="*/ 41954 w 1052407"/>
                  <a:gd name="connsiteY0" fmla="*/ 1875 h 203784"/>
                  <a:gd name="connsiteX1" fmla="*/ 471800 w 1052407"/>
                  <a:gd name="connsiteY1" fmla="*/ 21414 h 203784"/>
                  <a:gd name="connsiteX2" fmla="*/ 755108 w 1052407"/>
                  <a:gd name="connsiteY2" fmla="*/ 89798 h 203784"/>
                  <a:gd name="connsiteX3" fmla="*/ 950493 w 1052407"/>
                  <a:gd name="connsiteY3" fmla="*/ 80029 h 203784"/>
                  <a:gd name="connsiteX4" fmla="*/ 1028647 w 1052407"/>
                  <a:gd name="connsiteY4" fmla="*/ 128875 h 203784"/>
                  <a:gd name="connsiteX5" fmla="*/ 530416 w 1052407"/>
                  <a:gd name="connsiteY5" fmla="*/ 187490 h 203784"/>
                  <a:gd name="connsiteX6" fmla="*/ 129877 w 1052407"/>
                  <a:gd name="connsiteY6" fmla="*/ 197260 h 203784"/>
                  <a:gd name="connsiteX7" fmla="*/ 325262 w 1052407"/>
                  <a:gd name="connsiteY7" fmla="*/ 99567 h 203784"/>
                  <a:gd name="connsiteX8" fmla="*/ 51723 w 1052407"/>
                  <a:gd name="connsiteY8" fmla="*/ 60490 h 203784"/>
                  <a:gd name="connsiteX9" fmla="*/ 41954 w 1052407"/>
                  <a:gd name="connsiteY9" fmla="*/ 1875 h 203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2407" h="203784">
                    <a:moveTo>
                      <a:pt x="41954" y="1875"/>
                    </a:moveTo>
                    <a:cubicBezTo>
                      <a:pt x="111967" y="-4638"/>
                      <a:pt x="352941" y="6760"/>
                      <a:pt x="471800" y="21414"/>
                    </a:cubicBezTo>
                    <a:cubicBezTo>
                      <a:pt x="590659" y="36068"/>
                      <a:pt x="675326" y="80029"/>
                      <a:pt x="755108" y="89798"/>
                    </a:cubicBezTo>
                    <a:cubicBezTo>
                      <a:pt x="834890" y="99567"/>
                      <a:pt x="904903" y="73516"/>
                      <a:pt x="950493" y="80029"/>
                    </a:cubicBezTo>
                    <a:cubicBezTo>
                      <a:pt x="996083" y="86542"/>
                      <a:pt x="1098660" y="110965"/>
                      <a:pt x="1028647" y="128875"/>
                    </a:cubicBezTo>
                    <a:cubicBezTo>
                      <a:pt x="958634" y="146785"/>
                      <a:pt x="680211" y="176093"/>
                      <a:pt x="530416" y="187490"/>
                    </a:cubicBezTo>
                    <a:cubicBezTo>
                      <a:pt x="380621" y="198887"/>
                      <a:pt x="164069" y="211914"/>
                      <a:pt x="129877" y="197260"/>
                    </a:cubicBezTo>
                    <a:cubicBezTo>
                      <a:pt x="95685" y="182606"/>
                      <a:pt x="338288" y="122362"/>
                      <a:pt x="325262" y="99567"/>
                    </a:cubicBezTo>
                    <a:cubicBezTo>
                      <a:pt x="312236" y="76772"/>
                      <a:pt x="103825" y="73515"/>
                      <a:pt x="51723" y="60490"/>
                    </a:cubicBezTo>
                    <a:cubicBezTo>
                      <a:pt x="-379" y="47465"/>
                      <a:pt x="-28059" y="8388"/>
                      <a:pt x="41954" y="1875"/>
                    </a:cubicBezTo>
                    <a:close/>
                  </a:path>
                </a:pathLst>
              </a:custGeom>
              <a:solidFill>
                <a:srgbClr val="FFC471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90" name="Group 389"/>
              <p:cNvGrpSpPr/>
              <p:nvPr/>
            </p:nvGrpSpPr>
            <p:grpSpPr>
              <a:xfrm>
                <a:off x="-1" y="3931195"/>
                <a:ext cx="9122676" cy="1799079"/>
                <a:chOff x="-1" y="3931195"/>
                <a:chExt cx="9122676" cy="1799079"/>
              </a:xfrm>
            </p:grpSpPr>
            <p:sp>
              <p:nvSpPr>
                <p:cNvPr id="406" name="Freeform 405"/>
                <p:cNvSpPr/>
                <p:nvPr/>
              </p:nvSpPr>
              <p:spPr>
                <a:xfrm>
                  <a:off x="-1" y="3931195"/>
                  <a:ext cx="1088350" cy="1019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350" h="1019295">
                      <a:moveTo>
                        <a:pt x="1082597" y="659142"/>
                      </a:moveTo>
                      <a:cubicBezTo>
                        <a:pt x="1088867" y="659486"/>
                        <a:pt x="1089767" y="660385"/>
                        <a:pt x="1086486" y="660491"/>
                      </a:cubicBezTo>
                      <a:lnTo>
                        <a:pt x="1078245" y="659164"/>
                      </a:lnTo>
                      <a:close/>
                      <a:moveTo>
                        <a:pt x="106681" y="91"/>
                      </a:moveTo>
                      <a:cubicBezTo>
                        <a:pt x="156634" y="726"/>
                        <a:pt x="203201" y="4960"/>
                        <a:pt x="213361" y="21046"/>
                      </a:cubicBezTo>
                      <a:cubicBezTo>
                        <a:pt x="233681" y="53219"/>
                        <a:pt x="125308" y="146353"/>
                        <a:pt x="101601" y="193766"/>
                      </a:cubicBezTo>
                      <a:cubicBezTo>
                        <a:pt x="77894" y="241179"/>
                        <a:pt x="25401" y="273353"/>
                        <a:pt x="71121" y="305526"/>
                      </a:cubicBezTo>
                      <a:cubicBezTo>
                        <a:pt x="116841" y="337699"/>
                        <a:pt x="274321" y="361406"/>
                        <a:pt x="375921" y="386806"/>
                      </a:cubicBezTo>
                      <a:cubicBezTo>
                        <a:pt x="477521" y="412206"/>
                        <a:pt x="572348" y="415593"/>
                        <a:pt x="680721" y="457926"/>
                      </a:cubicBezTo>
                      <a:cubicBezTo>
                        <a:pt x="789094" y="500259"/>
                        <a:pt x="965201" y="606939"/>
                        <a:pt x="1026161" y="640806"/>
                      </a:cubicBezTo>
                      <a:cubicBezTo>
                        <a:pt x="1041401" y="649273"/>
                        <a:pt x="1054842" y="654247"/>
                        <a:pt x="1065293" y="657078"/>
                      </a:cubicBezTo>
                      <a:lnTo>
                        <a:pt x="1078245" y="659164"/>
                      </a:lnTo>
                      <a:lnTo>
                        <a:pt x="1069014" y="659211"/>
                      </a:lnTo>
                      <a:cubicBezTo>
                        <a:pt x="1063044" y="659486"/>
                        <a:pt x="1055583" y="660068"/>
                        <a:pt x="1046481" y="661126"/>
                      </a:cubicBezTo>
                      <a:cubicBezTo>
                        <a:pt x="973668" y="669593"/>
                        <a:pt x="662094" y="667899"/>
                        <a:pt x="589281" y="691606"/>
                      </a:cubicBezTo>
                      <a:cubicBezTo>
                        <a:pt x="516468" y="715313"/>
                        <a:pt x="653628" y="767806"/>
                        <a:pt x="609601" y="803366"/>
                      </a:cubicBezTo>
                      <a:cubicBezTo>
                        <a:pt x="565574" y="838926"/>
                        <a:pt x="409788" y="871099"/>
                        <a:pt x="325121" y="904966"/>
                      </a:cubicBezTo>
                      <a:cubicBezTo>
                        <a:pt x="240454" y="938833"/>
                        <a:pt x="189654" y="989633"/>
                        <a:pt x="101601" y="1006566"/>
                      </a:cubicBezTo>
                      <a:cubicBezTo>
                        <a:pt x="79588" y="1010799"/>
                        <a:pt x="53976" y="1014609"/>
                        <a:pt x="26830" y="1017520"/>
                      </a:cubicBezTo>
                      <a:lnTo>
                        <a:pt x="0" y="1019295"/>
                      </a:lnTo>
                      <a:lnTo>
                        <a:pt x="0" y="1194"/>
                      </a:lnTo>
                      <a:lnTo>
                        <a:pt x="2501" y="1252"/>
                      </a:lnTo>
                      <a:cubicBezTo>
                        <a:pt x="29846" y="1163"/>
                        <a:pt x="69216" y="-385"/>
                        <a:pt x="106681" y="91"/>
                      </a:cubicBezTo>
                      <a:close/>
                    </a:path>
                  </a:pathLst>
                </a:custGeom>
                <a:solidFill>
                  <a:srgbClr val="D0FF3B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7" name="Freeform 406"/>
                <p:cNvSpPr/>
                <p:nvPr/>
              </p:nvSpPr>
              <p:spPr>
                <a:xfrm>
                  <a:off x="655193" y="4591548"/>
                  <a:ext cx="1810102" cy="523927"/>
                </a:xfrm>
                <a:custGeom>
                  <a:avLst/>
                  <a:gdLst>
                    <a:gd name="connsiteX0" fmla="*/ 5207 w 1810102"/>
                    <a:gd name="connsiteY0" fmla="*/ 457972 h 523927"/>
                    <a:gd name="connsiteX1" fmla="*/ 452247 w 1810102"/>
                    <a:gd name="connsiteY1" fmla="*/ 234452 h 523927"/>
                    <a:gd name="connsiteX2" fmla="*/ 696087 w 1810102"/>
                    <a:gd name="connsiteY2" fmla="*/ 71892 h 523927"/>
                    <a:gd name="connsiteX3" fmla="*/ 950087 w 1810102"/>
                    <a:gd name="connsiteY3" fmla="*/ 772 h 523927"/>
                    <a:gd name="connsiteX4" fmla="*/ 1519047 w 1810102"/>
                    <a:gd name="connsiteY4" fmla="*/ 112532 h 523927"/>
                    <a:gd name="connsiteX5" fmla="*/ 1803527 w 1810102"/>
                    <a:gd name="connsiteY5" fmla="*/ 193812 h 523927"/>
                    <a:gd name="connsiteX6" fmla="*/ 1254887 w 1810102"/>
                    <a:gd name="connsiteY6" fmla="*/ 244612 h 523927"/>
                    <a:gd name="connsiteX7" fmla="*/ 990727 w 1810102"/>
                    <a:gd name="connsiteY7" fmla="*/ 346212 h 523927"/>
                    <a:gd name="connsiteX8" fmla="*/ 716407 w 1810102"/>
                    <a:gd name="connsiteY8" fmla="*/ 518932 h 523927"/>
                    <a:gd name="connsiteX9" fmla="*/ 238887 w 1810102"/>
                    <a:gd name="connsiteY9" fmla="*/ 478292 h 523927"/>
                    <a:gd name="connsiteX10" fmla="*/ 5207 w 1810102"/>
                    <a:gd name="connsiteY10" fmla="*/ 457972 h 523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0102" h="523927">
                      <a:moveTo>
                        <a:pt x="5207" y="457972"/>
                      </a:moveTo>
                      <a:cubicBezTo>
                        <a:pt x="40767" y="417332"/>
                        <a:pt x="337100" y="298799"/>
                        <a:pt x="452247" y="234452"/>
                      </a:cubicBezTo>
                      <a:cubicBezTo>
                        <a:pt x="567394" y="170105"/>
                        <a:pt x="613114" y="110839"/>
                        <a:pt x="696087" y="71892"/>
                      </a:cubicBezTo>
                      <a:cubicBezTo>
                        <a:pt x="779060" y="32945"/>
                        <a:pt x="812927" y="-6001"/>
                        <a:pt x="950087" y="772"/>
                      </a:cubicBezTo>
                      <a:cubicBezTo>
                        <a:pt x="1087247" y="7545"/>
                        <a:pt x="1376807" y="80359"/>
                        <a:pt x="1519047" y="112532"/>
                      </a:cubicBezTo>
                      <a:cubicBezTo>
                        <a:pt x="1661287" y="144705"/>
                        <a:pt x="1847554" y="171799"/>
                        <a:pt x="1803527" y="193812"/>
                      </a:cubicBezTo>
                      <a:cubicBezTo>
                        <a:pt x="1759500" y="215825"/>
                        <a:pt x="1390354" y="219212"/>
                        <a:pt x="1254887" y="244612"/>
                      </a:cubicBezTo>
                      <a:cubicBezTo>
                        <a:pt x="1119420" y="270012"/>
                        <a:pt x="1080474" y="300492"/>
                        <a:pt x="990727" y="346212"/>
                      </a:cubicBezTo>
                      <a:cubicBezTo>
                        <a:pt x="900980" y="391932"/>
                        <a:pt x="841714" y="496919"/>
                        <a:pt x="716407" y="518932"/>
                      </a:cubicBezTo>
                      <a:cubicBezTo>
                        <a:pt x="591100" y="540945"/>
                        <a:pt x="354034" y="483372"/>
                        <a:pt x="238887" y="478292"/>
                      </a:cubicBezTo>
                      <a:cubicBezTo>
                        <a:pt x="123740" y="473212"/>
                        <a:pt x="-30353" y="498612"/>
                        <a:pt x="5207" y="457972"/>
                      </a:cubicBezTo>
                      <a:close/>
                    </a:path>
                  </a:pathLst>
                </a:custGeom>
                <a:solidFill>
                  <a:srgbClr val="D0FF3B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8" name="Freeform 407"/>
                <p:cNvSpPr/>
                <p:nvPr/>
              </p:nvSpPr>
              <p:spPr>
                <a:xfrm>
                  <a:off x="886507" y="4169836"/>
                  <a:ext cx="2099490" cy="257779"/>
                </a:xfrm>
                <a:custGeom>
                  <a:avLst/>
                  <a:gdLst>
                    <a:gd name="connsiteX0" fmla="*/ 7573 w 2099490"/>
                    <a:gd name="connsiteY0" fmla="*/ 5924 h 257779"/>
                    <a:gd name="connsiteX1" fmla="*/ 271733 w 2099490"/>
                    <a:gd name="connsiteY1" fmla="*/ 249764 h 257779"/>
                    <a:gd name="connsiteX2" fmla="*/ 678133 w 2099490"/>
                    <a:gd name="connsiteY2" fmla="*/ 198964 h 257779"/>
                    <a:gd name="connsiteX3" fmla="*/ 1226773 w 2099490"/>
                    <a:gd name="connsiteY3" fmla="*/ 198964 h 257779"/>
                    <a:gd name="connsiteX4" fmla="*/ 2029413 w 2099490"/>
                    <a:gd name="connsiteY4" fmla="*/ 148164 h 257779"/>
                    <a:gd name="connsiteX5" fmla="*/ 1958293 w 2099490"/>
                    <a:gd name="connsiteY5" fmla="*/ 97364 h 257779"/>
                    <a:gd name="connsiteX6" fmla="*/ 1145493 w 2099490"/>
                    <a:gd name="connsiteY6" fmla="*/ 97364 h 257779"/>
                    <a:gd name="connsiteX7" fmla="*/ 566373 w 2099490"/>
                    <a:gd name="connsiteY7" fmla="*/ 77044 h 257779"/>
                    <a:gd name="connsiteX8" fmla="*/ 7573 w 2099490"/>
                    <a:gd name="connsiteY8" fmla="*/ 5924 h 257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9490" h="257779">
                      <a:moveTo>
                        <a:pt x="7573" y="5924"/>
                      </a:moveTo>
                      <a:cubicBezTo>
                        <a:pt x="-41534" y="34711"/>
                        <a:pt x="159973" y="217591"/>
                        <a:pt x="271733" y="249764"/>
                      </a:cubicBezTo>
                      <a:cubicBezTo>
                        <a:pt x="383493" y="281937"/>
                        <a:pt x="518960" y="207431"/>
                        <a:pt x="678133" y="198964"/>
                      </a:cubicBezTo>
                      <a:cubicBezTo>
                        <a:pt x="837306" y="190497"/>
                        <a:pt x="1001560" y="207431"/>
                        <a:pt x="1226773" y="198964"/>
                      </a:cubicBezTo>
                      <a:cubicBezTo>
                        <a:pt x="1451986" y="190497"/>
                        <a:pt x="1907493" y="165097"/>
                        <a:pt x="2029413" y="148164"/>
                      </a:cubicBezTo>
                      <a:cubicBezTo>
                        <a:pt x="2151333" y="131231"/>
                        <a:pt x="2105613" y="105831"/>
                        <a:pt x="1958293" y="97364"/>
                      </a:cubicBezTo>
                      <a:cubicBezTo>
                        <a:pt x="1810973" y="88897"/>
                        <a:pt x="1377480" y="100751"/>
                        <a:pt x="1145493" y="97364"/>
                      </a:cubicBezTo>
                      <a:cubicBezTo>
                        <a:pt x="913506" y="93977"/>
                        <a:pt x="750946" y="92284"/>
                        <a:pt x="566373" y="77044"/>
                      </a:cubicBezTo>
                      <a:cubicBezTo>
                        <a:pt x="381800" y="61804"/>
                        <a:pt x="56680" y="-22863"/>
                        <a:pt x="7573" y="5924"/>
                      </a:cubicBezTo>
                      <a:close/>
                    </a:path>
                  </a:pathLst>
                </a:custGeom>
                <a:solidFill>
                  <a:srgbClr val="D0FF3B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" name="Freeform 408"/>
                <p:cNvSpPr/>
                <p:nvPr/>
              </p:nvSpPr>
              <p:spPr>
                <a:xfrm>
                  <a:off x="3704860" y="4330418"/>
                  <a:ext cx="3144426" cy="999727"/>
                </a:xfrm>
                <a:custGeom>
                  <a:avLst/>
                  <a:gdLst>
                    <a:gd name="connsiteX0" fmla="*/ 23860 w 3144426"/>
                    <a:gd name="connsiteY0" fmla="*/ 251742 h 999727"/>
                    <a:gd name="connsiteX1" fmla="*/ 643620 w 3144426"/>
                    <a:gd name="connsiteY1" fmla="*/ 119662 h 999727"/>
                    <a:gd name="connsiteX2" fmla="*/ 1110980 w 3144426"/>
                    <a:gd name="connsiteY2" fmla="*/ 7902 h 999727"/>
                    <a:gd name="connsiteX3" fmla="*/ 1771380 w 3144426"/>
                    <a:gd name="connsiteY3" fmla="*/ 18062 h 999727"/>
                    <a:gd name="connsiteX4" fmla="*/ 1436100 w 3144426"/>
                    <a:gd name="connsiteY4" fmla="*/ 89182 h 999727"/>
                    <a:gd name="connsiteX5" fmla="*/ 2279380 w 3144426"/>
                    <a:gd name="connsiteY5" fmla="*/ 160302 h 999727"/>
                    <a:gd name="connsiteX6" fmla="*/ 2137140 w 3144426"/>
                    <a:gd name="connsiteY6" fmla="*/ 89182 h 999727"/>
                    <a:gd name="connsiteX7" fmla="*/ 2939780 w 3144426"/>
                    <a:gd name="connsiteY7" fmla="*/ 180622 h 999727"/>
                    <a:gd name="connsiteX8" fmla="*/ 3051540 w 3144426"/>
                    <a:gd name="connsiteY8" fmla="*/ 495582 h 999727"/>
                    <a:gd name="connsiteX9" fmla="*/ 3132820 w 3144426"/>
                    <a:gd name="connsiteY9" fmla="*/ 658142 h 999727"/>
                    <a:gd name="connsiteX10" fmla="*/ 2787380 w 3144426"/>
                    <a:gd name="connsiteY10" fmla="*/ 647982 h 999727"/>
                    <a:gd name="connsiteX11" fmla="*/ 2594340 w 3144426"/>
                    <a:gd name="connsiteY11" fmla="*/ 708942 h 999727"/>
                    <a:gd name="connsiteX12" fmla="*/ 2086340 w 3144426"/>
                    <a:gd name="connsiteY12" fmla="*/ 932462 h 999727"/>
                    <a:gd name="connsiteX13" fmla="*/ 1761220 w 3144426"/>
                    <a:gd name="connsiteY13" fmla="*/ 983262 h 999727"/>
                    <a:gd name="connsiteX14" fmla="*/ 2015220 w 3144426"/>
                    <a:gd name="connsiteY14" fmla="*/ 678462 h 999727"/>
                    <a:gd name="connsiteX15" fmla="*/ 1354820 w 3144426"/>
                    <a:gd name="connsiteY15" fmla="*/ 627662 h 999727"/>
                    <a:gd name="connsiteX16" fmla="*/ 968740 w 3144426"/>
                    <a:gd name="connsiteY16" fmla="*/ 414302 h 999727"/>
                    <a:gd name="connsiteX17" fmla="*/ 1171940 w 3144426"/>
                    <a:gd name="connsiteY17" fmla="*/ 414302 h 999727"/>
                    <a:gd name="connsiteX18" fmla="*/ 877300 w 3144426"/>
                    <a:gd name="connsiteY18" fmla="*/ 211102 h 999727"/>
                    <a:gd name="connsiteX19" fmla="*/ 196580 w 3144426"/>
                    <a:gd name="connsiteY19" fmla="*/ 282222 h 999727"/>
                    <a:gd name="connsiteX20" fmla="*/ 23860 w 3144426"/>
                    <a:gd name="connsiteY20" fmla="*/ 251742 h 999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44426" h="999727">
                      <a:moveTo>
                        <a:pt x="23860" y="251742"/>
                      </a:moveTo>
                      <a:cubicBezTo>
                        <a:pt x="98367" y="224649"/>
                        <a:pt x="462433" y="160302"/>
                        <a:pt x="643620" y="119662"/>
                      </a:cubicBezTo>
                      <a:cubicBezTo>
                        <a:pt x="824807" y="79022"/>
                        <a:pt x="923020" y="24835"/>
                        <a:pt x="1110980" y="7902"/>
                      </a:cubicBezTo>
                      <a:cubicBezTo>
                        <a:pt x="1298940" y="-9031"/>
                        <a:pt x="1717193" y="4515"/>
                        <a:pt x="1771380" y="18062"/>
                      </a:cubicBezTo>
                      <a:cubicBezTo>
                        <a:pt x="1825567" y="31609"/>
                        <a:pt x="1351433" y="65475"/>
                        <a:pt x="1436100" y="89182"/>
                      </a:cubicBezTo>
                      <a:cubicBezTo>
                        <a:pt x="1520767" y="112889"/>
                        <a:pt x="2162540" y="160302"/>
                        <a:pt x="2279380" y="160302"/>
                      </a:cubicBezTo>
                      <a:cubicBezTo>
                        <a:pt x="2396220" y="160302"/>
                        <a:pt x="2027073" y="85795"/>
                        <a:pt x="2137140" y="89182"/>
                      </a:cubicBezTo>
                      <a:cubicBezTo>
                        <a:pt x="2247207" y="92569"/>
                        <a:pt x="2787380" y="112889"/>
                        <a:pt x="2939780" y="180622"/>
                      </a:cubicBezTo>
                      <a:cubicBezTo>
                        <a:pt x="3092180" y="248355"/>
                        <a:pt x="3019367" y="415995"/>
                        <a:pt x="3051540" y="495582"/>
                      </a:cubicBezTo>
                      <a:cubicBezTo>
                        <a:pt x="3083713" y="575169"/>
                        <a:pt x="3176847" y="632742"/>
                        <a:pt x="3132820" y="658142"/>
                      </a:cubicBezTo>
                      <a:cubicBezTo>
                        <a:pt x="3088793" y="683542"/>
                        <a:pt x="2877127" y="639515"/>
                        <a:pt x="2787380" y="647982"/>
                      </a:cubicBezTo>
                      <a:cubicBezTo>
                        <a:pt x="2697633" y="656449"/>
                        <a:pt x="2711180" y="661529"/>
                        <a:pt x="2594340" y="708942"/>
                      </a:cubicBezTo>
                      <a:cubicBezTo>
                        <a:pt x="2477500" y="756355"/>
                        <a:pt x="2225193" y="886742"/>
                        <a:pt x="2086340" y="932462"/>
                      </a:cubicBezTo>
                      <a:cubicBezTo>
                        <a:pt x="1947487" y="978182"/>
                        <a:pt x="1773073" y="1025595"/>
                        <a:pt x="1761220" y="983262"/>
                      </a:cubicBezTo>
                      <a:cubicBezTo>
                        <a:pt x="1749367" y="940929"/>
                        <a:pt x="2082953" y="737729"/>
                        <a:pt x="2015220" y="678462"/>
                      </a:cubicBezTo>
                      <a:cubicBezTo>
                        <a:pt x="1947487" y="619195"/>
                        <a:pt x="1529233" y="671689"/>
                        <a:pt x="1354820" y="627662"/>
                      </a:cubicBezTo>
                      <a:cubicBezTo>
                        <a:pt x="1180407" y="583635"/>
                        <a:pt x="999220" y="449862"/>
                        <a:pt x="968740" y="414302"/>
                      </a:cubicBezTo>
                      <a:cubicBezTo>
                        <a:pt x="938260" y="378742"/>
                        <a:pt x="1187180" y="448169"/>
                        <a:pt x="1171940" y="414302"/>
                      </a:cubicBezTo>
                      <a:cubicBezTo>
                        <a:pt x="1156700" y="380435"/>
                        <a:pt x="1039860" y="233115"/>
                        <a:pt x="877300" y="211102"/>
                      </a:cubicBezTo>
                      <a:cubicBezTo>
                        <a:pt x="714740" y="189089"/>
                        <a:pt x="332047" y="273755"/>
                        <a:pt x="196580" y="282222"/>
                      </a:cubicBezTo>
                      <a:cubicBezTo>
                        <a:pt x="61113" y="290689"/>
                        <a:pt x="-50647" y="278835"/>
                        <a:pt x="23860" y="251742"/>
                      </a:cubicBezTo>
                      <a:close/>
                    </a:path>
                  </a:pathLst>
                </a:custGeom>
                <a:solidFill>
                  <a:srgbClr val="D0FF3B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" name="Freeform 409"/>
                <p:cNvSpPr/>
                <p:nvPr/>
              </p:nvSpPr>
              <p:spPr>
                <a:xfrm>
                  <a:off x="6786532" y="4889218"/>
                  <a:ext cx="2336143" cy="841056"/>
                </a:xfrm>
                <a:custGeom>
                  <a:avLst/>
                  <a:gdLst>
                    <a:gd name="connsiteX0" fmla="*/ 284828 w 2336143"/>
                    <a:gd name="connsiteY0" fmla="*/ 18062 h 841056"/>
                    <a:gd name="connsiteX1" fmla="*/ 355948 w 2336143"/>
                    <a:gd name="connsiteY1" fmla="*/ 18062 h 841056"/>
                    <a:gd name="connsiteX2" fmla="*/ 945228 w 2336143"/>
                    <a:gd name="connsiteY2" fmla="*/ 48542 h 841056"/>
                    <a:gd name="connsiteX3" fmla="*/ 1615788 w 2336143"/>
                    <a:gd name="connsiteY3" fmla="*/ 89182 h 841056"/>
                    <a:gd name="connsiteX4" fmla="*/ 2083148 w 2336143"/>
                    <a:gd name="connsiteY4" fmla="*/ 139982 h 841056"/>
                    <a:gd name="connsiteX5" fmla="*/ 1778348 w 2336143"/>
                    <a:gd name="connsiteY5" fmla="*/ 190782 h 841056"/>
                    <a:gd name="connsiteX6" fmla="*/ 1961228 w 2336143"/>
                    <a:gd name="connsiteY6" fmla="*/ 322862 h 841056"/>
                    <a:gd name="connsiteX7" fmla="*/ 2326988 w 2336143"/>
                    <a:gd name="connsiteY7" fmla="*/ 515902 h 841056"/>
                    <a:gd name="connsiteX8" fmla="*/ 2194908 w 2336143"/>
                    <a:gd name="connsiteY8" fmla="*/ 841022 h 841056"/>
                    <a:gd name="connsiteX9" fmla="*/ 1859628 w 2336143"/>
                    <a:gd name="connsiteY9" fmla="*/ 536222 h 841056"/>
                    <a:gd name="connsiteX10" fmla="*/ 1209388 w 2336143"/>
                    <a:gd name="connsiteY10" fmla="*/ 485422 h 841056"/>
                    <a:gd name="connsiteX11" fmla="*/ 843628 w 2336143"/>
                    <a:gd name="connsiteY11" fmla="*/ 424462 h 841056"/>
                    <a:gd name="connsiteX12" fmla="*/ 1270348 w 2336143"/>
                    <a:gd name="connsiteY12" fmla="*/ 363502 h 841056"/>
                    <a:gd name="connsiteX13" fmla="*/ 396588 w 2336143"/>
                    <a:gd name="connsiteY13" fmla="*/ 251742 h 841056"/>
                    <a:gd name="connsiteX14" fmla="*/ 244188 w 2336143"/>
                    <a:gd name="connsiteY14" fmla="*/ 343182 h 841056"/>
                    <a:gd name="connsiteX15" fmla="*/ 173068 w 2336143"/>
                    <a:gd name="connsiteY15" fmla="*/ 211102 h 841056"/>
                    <a:gd name="connsiteX16" fmla="*/ 234028 w 2336143"/>
                    <a:gd name="connsiteY16" fmla="*/ 119662 h 841056"/>
                    <a:gd name="connsiteX17" fmla="*/ 348 w 2336143"/>
                    <a:gd name="connsiteY17" fmla="*/ 7902 h 841056"/>
                    <a:gd name="connsiteX18" fmla="*/ 284828 w 2336143"/>
                    <a:gd name="connsiteY18" fmla="*/ 18062 h 841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36143" h="841056">
                      <a:moveTo>
                        <a:pt x="284828" y="18062"/>
                      </a:moveTo>
                      <a:lnTo>
                        <a:pt x="355948" y="18062"/>
                      </a:lnTo>
                      <a:lnTo>
                        <a:pt x="945228" y="48542"/>
                      </a:lnTo>
                      <a:lnTo>
                        <a:pt x="1615788" y="89182"/>
                      </a:lnTo>
                      <a:cubicBezTo>
                        <a:pt x="1805441" y="104422"/>
                        <a:pt x="2056055" y="123049"/>
                        <a:pt x="2083148" y="139982"/>
                      </a:cubicBezTo>
                      <a:cubicBezTo>
                        <a:pt x="2110241" y="156915"/>
                        <a:pt x="1798668" y="160302"/>
                        <a:pt x="1778348" y="190782"/>
                      </a:cubicBezTo>
                      <a:cubicBezTo>
                        <a:pt x="1758028" y="221262"/>
                        <a:pt x="1869788" y="268675"/>
                        <a:pt x="1961228" y="322862"/>
                      </a:cubicBezTo>
                      <a:cubicBezTo>
                        <a:pt x="2052668" y="377049"/>
                        <a:pt x="2288041" y="429542"/>
                        <a:pt x="2326988" y="515902"/>
                      </a:cubicBezTo>
                      <a:cubicBezTo>
                        <a:pt x="2365935" y="602262"/>
                        <a:pt x="2272801" y="837635"/>
                        <a:pt x="2194908" y="841022"/>
                      </a:cubicBezTo>
                      <a:cubicBezTo>
                        <a:pt x="2117015" y="844409"/>
                        <a:pt x="2023881" y="595489"/>
                        <a:pt x="1859628" y="536222"/>
                      </a:cubicBezTo>
                      <a:cubicBezTo>
                        <a:pt x="1695375" y="476955"/>
                        <a:pt x="1378721" y="504049"/>
                        <a:pt x="1209388" y="485422"/>
                      </a:cubicBezTo>
                      <a:cubicBezTo>
                        <a:pt x="1040055" y="466795"/>
                        <a:pt x="833468" y="444782"/>
                        <a:pt x="843628" y="424462"/>
                      </a:cubicBezTo>
                      <a:cubicBezTo>
                        <a:pt x="853788" y="404142"/>
                        <a:pt x="1344855" y="392289"/>
                        <a:pt x="1270348" y="363502"/>
                      </a:cubicBezTo>
                      <a:cubicBezTo>
                        <a:pt x="1195841" y="334715"/>
                        <a:pt x="567615" y="255129"/>
                        <a:pt x="396588" y="251742"/>
                      </a:cubicBezTo>
                      <a:cubicBezTo>
                        <a:pt x="225561" y="248355"/>
                        <a:pt x="281441" y="349955"/>
                        <a:pt x="244188" y="343182"/>
                      </a:cubicBezTo>
                      <a:cubicBezTo>
                        <a:pt x="206935" y="336409"/>
                        <a:pt x="174761" y="248355"/>
                        <a:pt x="173068" y="211102"/>
                      </a:cubicBezTo>
                      <a:cubicBezTo>
                        <a:pt x="171375" y="173849"/>
                        <a:pt x="262815" y="153529"/>
                        <a:pt x="234028" y="119662"/>
                      </a:cubicBezTo>
                      <a:cubicBezTo>
                        <a:pt x="205241" y="85795"/>
                        <a:pt x="-9812" y="24835"/>
                        <a:pt x="348" y="7902"/>
                      </a:cubicBezTo>
                      <a:cubicBezTo>
                        <a:pt x="10508" y="-9031"/>
                        <a:pt x="152748" y="4515"/>
                        <a:pt x="284828" y="18062"/>
                      </a:cubicBezTo>
                      <a:close/>
                    </a:path>
                  </a:pathLst>
                </a:custGeom>
                <a:solidFill>
                  <a:srgbClr val="D0FF3B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" name="Freeform 410"/>
                <p:cNvSpPr/>
                <p:nvPr/>
              </p:nvSpPr>
              <p:spPr>
                <a:xfrm>
                  <a:off x="6917866" y="4205201"/>
                  <a:ext cx="2095267" cy="458239"/>
                </a:xfrm>
                <a:custGeom>
                  <a:avLst/>
                  <a:gdLst>
                    <a:gd name="connsiteX0" fmla="*/ 996774 w 2095267"/>
                    <a:gd name="connsiteY0" fmla="*/ 82319 h 458239"/>
                    <a:gd name="connsiteX1" fmla="*/ 427814 w 2095267"/>
                    <a:gd name="connsiteY1" fmla="*/ 183919 h 458239"/>
                    <a:gd name="connsiteX2" fmla="*/ 417654 w 2095267"/>
                    <a:gd name="connsiteY2" fmla="*/ 315999 h 458239"/>
                    <a:gd name="connsiteX3" fmla="*/ 1094 w 2095267"/>
                    <a:gd name="connsiteY3" fmla="*/ 133119 h 458239"/>
                    <a:gd name="connsiteX4" fmla="*/ 316054 w 2095267"/>
                    <a:gd name="connsiteY4" fmla="*/ 387119 h 458239"/>
                    <a:gd name="connsiteX5" fmla="*/ 895174 w 2095267"/>
                    <a:gd name="connsiteY5" fmla="*/ 407439 h 458239"/>
                    <a:gd name="connsiteX6" fmla="*/ 1961974 w 2095267"/>
                    <a:gd name="connsiteY6" fmla="*/ 458239 h 458239"/>
                    <a:gd name="connsiteX7" fmla="*/ 1758774 w 2095267"/>
                    <a:gd name="connsiteY7" fmla="*/ 407439 h 458239"/>
                    <a:gd name="connsiteX8" fmla="*/ 2073734 w 2095267"/>
                    <a:gd name="connsiteY8" fmla="*/ 275359 h 458239"/>
                    <a:gd name="connsiteX9" fmla="*/ 1972134 w 2095267"/>
                    <a:gd name="connsiteY9" fmla="*/ 234719 h 458239"/>
                    <a:gd name="connsiteX10" fmla="*/ 1210134 w 2095267"/>
                    <a:gd name="connsiteY10" fmla="*/ 194079 h 458239"/>
                    <a:gd name="connsiteX11" fmla="*/ 1555574 w 2095267"/>
                    <a:gd name="connsiteY11" fmla="*/ 41679 h 458239"/>
                    <a:gd name="connsiteX12" fmla="*/ 722454 w 2095267"/>
                    <a:gd name="connsiteY12" fmla="*/ 1039 h 458239"/>
                    <a:gd name="connsiteX13" fmla="*/ 905334 w 2095267"/>
                    <a:gd name="connsiteY13" fmla="*/ 72159 h 458239"/>
                    <a:gd name="connsiteX14" fmla="*/ 996774 w 2095267"/>
                    <a:gd name="connsiteY14" fmla="*/ 82319 h 458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95267" h="458239">
                      <a:moveTo>
                        <a:pt x="996774" y="82319"/>
                      </a:moveTo>
                      <a:cubicBezTo>
                        <a:pt x="917187" y="100946"/>
                        <a:pt x="524334" y="144972"/>
                        <a:pt x="427814" y="183919"/>
                      </a:cubicBezTo>
                      <a:cubicBezTo>
                        <a:pt x="331294" y="222866"/>
                        <a:pt x="488774" y="324466"/>
                        <a:pt x="417654" y="315999"/>
                      </a:cubicBezTo>
                      <a:cubicBezTo>
                        <a:pt x="346534" y="307532"/>
                        <a:pt x="18027" y="121266"/>
                        <a:pt x="1094" y="133119"/>
                      </a:cubicBezTo>
                      <a:cubicBezTo>
                        <a:pt x="-15839" y="144972"/>
                        <a:pt x="167041" y="341399"/>
                        <a:pt x="316054" y="387119"/>
                      </a:cubicBezTo>
                      <a:cubicBezTo>
                        <a:pt x="465067" y="432839"/>
                        <a:pt x="895174" y="407439"/>
                        <a:pt x="895174" y="407439"/>
                      </a:cubicBezTo>
                      <a:lnTo>
                        <a:pt x="1961974" y="458239"/>
                      </a:lnTo>
                      <a:cubicBezTo>
                        <a:pt x="2105907" y="458239"/>
                        <a:pt x="1740147" y="437919"/>
                        <a:pt x="1758774" y="407439"/>
                      </a:cubicBezTo>
                      <a:cubicBezTo>
                        <a:pt x="1777401" y="376959"/>
                        <a:pt x="2038174" y="304146"/>
                        <a:pt x="2073734" y="275359"/>
                      </a:cubicBezTo>
                      <a:cubicBezTo>
                        <a:pt x="2109294" y="246572"/>
                        <a:pt x="2116067" y="248266"/>
                        <a:pt x="1972134" y="234719"/>
                      </a:cubicBezTo>
                      <a:cubicBezTo>
                        <a:pt x="1828201" y="221172"/>
                        <a:pt x="1279561" y="226252"/>
                        <a:pt x="1210134" y="194079"/>
                      </a:cubicBezTo>
                      <a:cubicBezTo>
                        <a:pt x="1140707" y="161906"/>
                        <a:pt x="1636854" y="73852"/>
                        <a:pt x="1555574" y="41679"/>
                      </a:cubicBezTo>
                      <a:cubicBezTo>
                        <a:pt x="1474294" y="9506"/>
                        <a:pt x="830827" y="-4041"/>
                        <a:pt x="722454" y="1039"/>
                      </a:cubicBezTo>
                      <a:cubicBezTo>
                        <a:pt x="614081" y="6119"/>
                        <a:pt x="866387" y="58612"/>
                        <a:pt x="905334" y="72159"/>
                      </a:cubicBezTo>
                      <a:cubicBezTo>
                        <a:pt x="944281" y="85706"/>
                        <a:pt x="1076361" y="63692"/>
                        <a:pt x="996774" y="82319"/>
                      </a:cubicBezTo>
                      <a:close/>
                    </a:path>
                  </a:pathLst>
                </a:custGeom>
                <a:solidFill>
                  <a:srgbClr val="D0FF3B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>
                <a:off x="-13368" y="3864523"/>
                <a:ext cx="9166280" cy="2235933"/>
                <a:chOff x="-13368" y="3864523"/>
                <a:chExt cx="9166280" cy="2235933"/>
              </a:xfrm>
            </p:grpSpPr>
            <p:sp>
              <p:nvSpPr>
                <p:cNvPr id="392" name="Freeform 391"/>
                <p:cNvSpPr/>
                <p:nvPr/>
              </p:nvSpPr>
              <p:spPr>
                <a:xfrm>
                  <a:off x="0" y="3864523"/>
                  <a:ext cx="4020609" cy="299003"/>
                </a:xfrm>
                <a:custGeom>
                  <a:avLst/>
                  <a:gdLst>
                    <a:gd name="connsiteX0" fmla="*/ 0 w 4020609"/>
                    <a:gd name="connsiteY0" fmla="*/ 0 h 299003"/>
                    <a:gd name="connsiteX1" fmla="*/ 176581 w 4020609"/>
                    <a:gd name="connsiteY1" fmla="*/ 13583 h 299003"/>
                    <a:gd name="connsiteX2" fmla="*/ 393911 w 4020609"/>
                    <a:gd name="connsiteY2" fmla="*/ 20375 h 299003"/>
                    <a:gd name="connsiteX3" fmla="*/ 556909 w 4020609"/>
                    <a:gd name="connsiteY3" fmla="*/ 74709 h 299003"/>
                    <a:gd name="connsiteX4" fmla="*/ 679157 w 4020609"/>
                    <a:gd name="connsiteY4" fmla="*/ 95085 h 299003"/>
                    <a:gd name="connsiteX5" fmla="*/ 767447 w 4020609"/>
                    <a:gd name="connsiteY5" fmla="*/ 156211 h 299003"/>
                    <a:gd name="connsiteX6" fmla="*/ 1100234 w 4020609"/>
                    <a:gd name="connsiteY6" fmla="*/ 176586 h 299003"/>
                    <a:gd name="connsiteX7" fmla="*/ 1888056 w 4020609"/>
                    <a:gd name="connsiteY7" fmla="*/ 217337 h 299003"/>
                    <a:gd name="connsiteX8" fmla="*/ 2166511 w 4020609"/>
                    <a:gd name="connsiteY8" fmla="*/ 251296 h 299003"/>
                    <a:gd name="connsiteX9" fmla="*/ 2553630 w 4020609"/>
                    <a:gd name="connsiteY9" fmla="*/ 298838 h 299003"/>
                    <a:gd name="connsiteX10" fmla="*/ 2913584 w 4020609"/>
                    <a:gd name="connsiteY10" fmla="*/ 264879 h 299003"/>
                    <a:gd name="connsiteX11" fmla="*/ 3232787 w 4020609"/>
                    <a:gd name="connsiteY11" fmla="*/ 210545 h 299003"/>
                    <a:gd name="connsiteX12" fmla="*/ 3633490 w 4020609"/>
                    <a:gd name="connsiteY12" fmla="*/ 190170 h 299003"/>
                    <a:gd name="connsiteX13" fmla="*/ 3606324 w 4020609"/>
                    <a:gd name="connsiteY13" fmla="*/ 169794 h 299003"/>
                    <a:gd name="connsiteX14" fmla="*/ 3721780 w 4020609"/>
                    <a:gd name="connsiteY14" fmla="*/ 190170 h 299003"/>
                    <a:gd name="connsiteX15" fmla="*/ 3681031 w 4020609"/>
                    <a:gd name="connsiteY15" fmla="*/ 169794 h 299003"/>
                    <a:gd name="connsiteX16" fmla="*/ 3776113 w 4020609"/>
                    <a:gd name="connsiteY16" fmla="*/ 190170 h 299003"/>
                    <a:gd name="connsiteX17" fmla="*/ 3905153 w 4020609"/>
                    <a:gd name="connsiteY17" fmla="*/ 169794 h 299003"/>
                    <a:gd name="connsiteX18" fmla="*/ 3884778 w 4020609"/>
                    <a:gd name="connsiteY18" fmla="*/ 203753 h 299003"/>
                    <a:gd name="connsiteX19" fmla="*/ 4020609 w 4020609"/>
                    <a:gd name="connsiteY19" fmla="*/ 196962 h 299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020609" h="299003">
                      <a:moveTo>
                        <a:pt x="0" y="0"/>
                      </a:moveTo>
                      <a:cubicBezTo>
                        <a:pt x="55464" y="5093"/>
                        <a:pt x="110929" y="10187"/>
                        <a:pt x="176581" y="13583"/>
                      </a:cubicBezTo>
                      <a:cubicBezTo>
                        <a:pt x="242233" y="16979"/>
                        <a:pt x="330523" y="10187"/>
                        <a:pt x="393911" y="20375"/>
                      </a:cubicBezTo>
                      <a:cubicBezTo>
                        <a:pt x="457299" y="30563"/>
                        <a:pt x="509368" y="62257"/>
                        <a:pt x="556909" y="74709"/>
                      </a:cubicBezTo>
                      <a:cubicBezTo>
                        <a:pt x="604450" y="87161"/>
                        <a:pt x="644067" y="81501"/>
                        <a:pt x="679157" y="95085"/>
                      </a:cubicBezTo>
                      <a:cubicBezTo>
                        <a:pt x="714247" y="108669"/>
                        <a:pt x="697268" y="142628"/>
                        <a:pt x="767447" y="156211"/>
                      </a:cubicBezTo>
                      <a:cubicBezTo>
                        <a:pt x="837626" y="169794"/>
                        <a:pt x="1100234" y="176586"/>
                        <a:pt x="1100234" y="176586"/>
                      </a:cubicBezTo>
                      <a:lnTo>
                        <a:pt x="1888056" y="217337"/>
                      </a:lnTo>
                      <a:cubicBezTo>
                        <a:pt x="2065769" y="229789"/>
                        <a:pt x="2166511" y="251296"/>
                        <a:pt x="2166511" y="251296"/>
                      </a:cubicBezTo>
                      <a:cubicBezTo>
                        <a:pt x="2277440" y="264880"/>
                        <a:pt x="2429118" y="296574"/>
                        <a:pt x="2553630" y="298838"/>
                      </a:cubicBezTo>
                      <a:cubicBezTo>
                        <a:pt x="2678142" y="301102"/>
                        <a:pt x="2800391" y="279594"/>
                        <a:pt x="2913584" y="264879"/>
                      </a:cubicBezTo>
                      <a:cubicBezTo>
                        <a:pt x="3026777" y="250164"/>
                        <a:pt x="3112803" y="222996"/>
                        <a:pt x="3232787" y="210545"/>
                      </a:cubicBezTo>
                      <a:cubicBezTo>
                        <a:pt x="3352771" y="198094"/>
                        <a:pt x="3571234" y="196962"/>
                        <a:pt x="3633490" y="190170"/>
                      </a:cubicBezTo>
                      <a:cubicBezTo>
                        <a:pt x="3695746" y="183378"/>
                        <a:pt x="3591609" y="169794"/>
                        <a:pt x="3606324" y="169794"/>
                      </a:cubicBezTo>
                      <a:cubicBezTo>
                        <a:pt x="3621039" y="169794"/>
                        <a:pt x="3709329" y="190170"/>
                        <a:pt x="3721780" y="190170"/>
                      </a:cubicBezTo>
                      <a:cubicBezTo>
                        <a:pt x="3734231" y="190170"/>
                        <a:pt x="3671976" y="169794"/>
                        <a:pt x="3681031" y="169794"/>
                      </a:cubicBezTo>
                      <a:cubicBezTo>
                        <a:pt x="3690086" y="169794"/>
                        <a:pt x="3738759" y="190170"/>
                        <a:pt x="3776113" y="190170"/>
                      </a:cubicBezTo>
                      <a:cubicBezTo>
                        <a:pt x="3813467" y="190170"/>
                        <a:pt x="3887042" y="167530"/>
                        <a:pt x="3905153" y="169794"/>
                      </a:cubicBezTo>
                      <a:cubicBezTo>
                        <a:pt x="3923264" y="172058"/>
                        <a:pt x="3865535" y="199225"/>
                        <a:pt x="3884778" y="203753"/>
                      </a:cubicBezTo>
                      <a:cubicBezTo>
                        <a:pt x="3904021" y="208281"/>
                        <a:pt x="4001366" y="194698"/>
                        <a:pt x="4020609" y="19696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3" name="Freeform 392"/>
                <p:cNvSpPr/>
                <p:nvPr/>
              </p:nvSpPr>
              <p:spPr>
                <a:xfrm>
                  <a:off x="3911944" y="4027526"/>
                  <a:ext cx="2832085" cy="88293"/>
                </a:xfrm>
                <a:custGeom>
                  <a:avLst/>
                  <a:gdLst>
                    <a:gd name="connsiteX0" fmla="*/ 0 w 2832085"/>
                    <a:gd name="connsiteY0" fmla="*/ 88293 h 88293"/>
                    <a:gd name="connsiteX1" fmla="*/ 251288 w 2832085"/>
                    <a:gd name="connsiteY1" fmla="*/ 40750 h 88293"/>
                    <a:gd name="connsiteX2" fmla="*/ 692740 w 2832085"/>
                    <a:gd name="connsiteY2" fmla="*/ 47542 h 88293"/>
                    <a:gd name="connsiteX3" fmla="*/ 1310773 w 2832085"/>
                    <a:gd name="connsiteY3" fmla="*/ 40750 h 88293"/>
                    <a:gd name="connsiteX4" fmla="*/ 1969556 w 2832085"/>
                    <a:gd name="connsiteY4" fmla="*/ 27167 h 88293"/>
                    <a:gd name="connsiteX5" fmla="*/ 2377050 w 2832085"/>
                    <a:gd name="connsiteY5" fmla="*/ 0 h 88293"/>
                    <a:gd name="connsiteX6" fmla="*/ 2621546 w 2832085"/>
                    <a:gd name="connsiteY6" fmla="*/ 27167 h 88293"/>
                    <a:gd name="connsiteX7" fmla="*/ 2811710 w 2832085"/>
                    <a:gd name="connsiteY7" fmla="*/ 27167 h 88293"/>
                    <a:gd name="connsiteX8" fmla="*/ 2825293 w 2832085"/>
                    <a:gd name="connsiteY8" fmla="*/ 27167 h 88293"/>
                    <a:gd name="connsiteX9" fmla="*/ 2832085 w 2832085"/>
                    <a:gd name="connsiteY9" fmla="*/ 33959 h 8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32085" h="88293">
                      <a:moveTo>
                        <a:pt x="0" y="88293"/>
                      </a:moveTo>
                      <a:cubicBezTo>
                        <a:pt x="67915" y="67917"/>
                        <a:pt x="135831" y="47542"/>
                        <a:pt x="251288" y="40750"/>
                      </a:cubicBezTo>
                      <a:cubicBezTo>
                        <a:pt x="366745" y="33958"/>
                        <a:pt x="516159" y="47542"/>
                        <a:pt x="692740" y="47542"/>
                      </a:cubicBezTo>
                      <a:cubicBezTo>
                        <a:pt x="869321" y="47542"/>
                        <a:pt x="1310773" y="40750"/>
                        <a:pt x="1310773" y="40750"/>
                      </a:cubicBezTo>
                      <a:lnTo>
                        <a:pt x="1969556" y="27167"/>
                      </a:lnTo>
                      <a:cubicBezTo>
                        <a:pt x="2147269" y="20375"/>
                        <a:pt x="2268385" y="0"/>
                        <a:pt x="2377050" y="0"/>
                      </a:cubicBezTo>
                      <a:cubicBezTo>
                        <a:pt x="2485715" y="0"/>
                        <a:pt x="2549103" y="22639"/>
                        <a:pt x="2621546" y="27167"/>
                      </a:cubicBezTo>
                      <a:cubicBezTo>
                        <a:pt x="2693989" y="31695"/>
                        <a:pt x="2811710" y="27167"/>
                        <a:pt x="2811710" y="27167"/>
                      </a:cubicBezTo>
                      <a:cubicBezTo>
                        <a:pt x="2845668" y="27167"/>
                        <a:pt x="2821897" y="26035"/>
                        <a:pt x="2825293" y="27167"/>
                      </a:cubicBezTo>
                      <a:cubicBezTo>
                        <a:pt x="2828689" y="28299"/>
                        <a:pt x="2832085" y="33959"/>
                        <a:pt x="2832085" y="3395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4" name="Freeform 393"/>
                <p:cNvSpPr/>
                <p:nvPr/>
              </p:nvSpPr>
              <p:spPr>
                <a:xfrm>
                  <a:off x="6223964" y="3958411"/>
                  <a:ext cx="2907694" cy="188564"/>
                </a:xfrm>
                <a:custGeom>
                  <a:avLst/>
                  <a:gdLst>
                    <a:gd name="connsiteX0" fmla="*/ 2907694 w 2907694"/>
                    <a:gd name="connsiteY0" fmla="*/ 188564 h 188564"/>
                    <a:gd name="connsiteX1" fmla="*/ 2482094 w 2907694"/>
                    <a:gd name="connsiteY1" fmla="*/ 117064 h 188564"/>
                    <a:gd name="connsiteX2" fmla="*/ 1995209 w 2907694"/>
                    <a:gd name="connsiteY2" fmla="*/ 4708 h 188564"/>
                    <a:gd name="connsiteX3" fmla="*/ 1498109 w 2907694"/>
                    <a:gd name="connsiteY3" fmla="*/ 28541 h 188564"/>
                    <a:gd name="connsiteX4" fmla="*/ 1103153 w 2907694"/>
                    <a:gd name="connsiteY4" fmla="*/ 96636 h 188564"/>
                    <a:gd name="connsiteX5" fmla="*/ 752459 w 2907694"/>
                    <a:gd name="connsiteY5" fmla="*/ 79612 h 188564"/>
                    <a:gd name="connsiteX6" fmla="*/ 463051 w 2907694"/>
                    <a:gd name="connsiteY6" fmla="*/ 42160 h 188564"/>
                    <a:gd name="connsiteX7" fmla="*/ 234930 w 2907694"/>
                    <a:gd name="connsiteY7" fmla="*/ 14922 h 188564"/>
                    <a:gd name="connsiteX8" fmla="*/ 115763 w 2907694"/>
                    <a:gd name="connsiteY8" fmla="*/ 21731 h 188564"/>
                    <a:gd name="connsiteX9" fmla="*/ 88524 w 2907694"/>
                    <a:gd name="connsiteY9" fmla="*/ 21731 h 188564"/>
                    <a:gd name="connsiteX10" fmla="*/ 44262 w 2907694"/>
                    <a:gd name="connsiteY10" fmla="*/ 21731 h 188564"/>
                    <a:gd name="connsiteX11" fmla="*/ 27238 w 2907694"/>
                    <a:gd name="connsiteY11" fmla="*/ 21731 h 188564"/>
                    <a:gd name="connsiteX12" fmla="*/ 0 w 2907694"/>
                    <a:gd name="connsiteY12" fmla="*/ 25136 h 188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07694" h="188564">
                      <a:moveTo>
                        <a:pt x="2907694" y="188564"/>
                      </a:moveTo>
                      <a:cubicBezTo>
                        <a:pt x="2770934" y="168135"/>
                        <a:pt x="2634175" y="147707"/>
                        <a:pt x="2482094" y="117064"/>
                      </a:cubicBezTo>
                      <a:cubicBezTo>
                        <a:pt x="2330013" y="86421"/>
                        <a:pt x="2159206" y="19462"/>
                        <a:pt x="1995209" y="4708"/>
                      </a:cubicBezTo>
                      <a:cubicBezTo>
                        <a:pt x="1831211" y="-10046"/>
                        <a:pt x="1646785" y="13220"/>
                        <a:pt x="1498109" y="28541"/>
                      </a:cubicBezTo>
                      <a:cubicBezTo>
                        <a:pt x="1349433" y="43862"/>
                        <a:pt x="1227428" y="88124"/>
                        <a:pt x="1103153" y="96636"/>
                      </a:cubicBezTo>
                      <a:cubicBezTo>
                        <a:pt x="978878" y="105148"/>
                        <a:pt x="859143" y="88691"/>
                        <a:pt x="752459" y="79612"/>
                      </a:cubicBezTo>
                      <a:cubicBezTo>
                        <a:pt x="645775" y="70533"/>
                        <a:pt x="463051" y="42160"/>
                        <a:pt x="463051" y="42160"/>
                      </a:cubicBezTo>
                      <a:cubicBezTo>
                        <a:pt x="376796" y="31378"/>
                        <a:pt x="292811" y="18327"/>
                        <a:pt x="234930" y="14922"/>
                      </a:cubicBezTo>
                      <a:lnTo>
                        <a:pt x="115763" y="21731"/>
                      </a:lnTo>
                      <a:cubicBezTo>
                        <a:pt x="91362" y="22866"/>
                        <a:pt x="88524" y="21731"/>
                        <a:pt x="88524" y="21731"/>
                      </a:cubicBezTo>
                      <a:lnTo>
                        <a:pt x="44262" y="21731"/>
                      </a:lnTo>
                      <a:cubicBezTo>
                        <a:pt x="34048" y="21731"/>
                        <a:pt x="34615" y="21164"/>
                        <a:pt x="27238" y="21731"/>
                      </a:cubicBezTo>
                      <a:cubicBezTo>
                        <a:pt x="19861" y="22298"/>
                        <a:pt x="9930" y="23717"/>
                        <a:pt x="0" y="25136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5" name="Freeform 394"/>
                <p:cNvSpPr/>
                <p:nvPr/>
              </p:nvSpPr>
              <p:spPr>
                <a:xfrm>
                  <a:off x="2535544" y="4655147"/>
                  <a:ext cx="3988245" cy="786057"/>
                </a:xfrm>
                <a:custGeom>
                  <a:avLst/>
                  <a:gdLst>
                    <a:gd name="connsiteX0" fmla="*/ 0 w 3988245"/>
                    <a:gd name="connsiteY0" fmla="*/ 86186 h 786057"/>
                    <a:gd name="connsiteX1" fmla="*/ 298561 w 3988245"/>
                    <a:gd name="connsiteY1" fmla="*/ 108467 h 786057"/>
                    <a:gd name="connsiteX2" fmla="*/ 494631 w 3988245"/>
                    <a:gd name="connsiteY2" fmla="*/ 90642 h 786057"/>
                    <a:gd name="connsiteX3" fmla="*/ 610491 w 3988245"/>
                    <a:gd name="connsiteY3" fmla="*/ 90642 h 786057"/>
                    <a:gd name="connsiteX4" fmla="*/ 574842 w 3988245"/>
                    <a:gd name="connsiteY4" fmla="*/ 77274 h 786057"/>
                    <a:gd name="connsiteX5" fmla="*/ 686245 w 3988245"/>
                    <a:gd name="connsiteY5" fmla="*/ 90642 h 786057"/>
                    <a:gd name="connsiteX6" fmla="*/ 668421 w 3988245"/>
                    <a:gd name="connsiteY6" fmla="*/ 54993 h 786057"/>
                    <a:gd name="connsiteX7" fmla="*/ 739719 w 3988245"/>
                    <a:gd name="connsiteY7" fmla="*/ 86186 h 786057"/>
                    <a:gd name="connsiteX8" fmla="*/ 726351 w 3988245"/>
                    <a:gd name="connsiteY8" fmla="*/ 63906 h 786057"/>
                    <a:gd name="connsiteX9" fmla="*/ 891228 w 3988245"/>
                    <a:gd name="connsiteY9" fmla="*/ 59449 h 786057"/>
                    <a:gd name="connsiteX10" fmla="*/ 975895 w 3988245"/>
                    <a:gd name="connsiteY10" fmla="*/ 1520 h 786057"/>
                    <a:gd name="connsiteX11" fmla="*/ 1127403 w 3988245"/>
                    <a:gd name="connsiteY11" fmla="*/ 19344 h 786057"/>
                    <a:gd name="connsiteX12" fmla="*/ 1617579 w 3988245"/>
                    <a:gd name="connsiteY12" fmla="*/ 46081 h 786057"/>
                    <a:gd name="connsiteX13" fmla="*/ 1947333 w 3988245"/>
                    <a:gd name="connsiteY13" fmla="*/ 99555 h 786057"/>
                    <a:gd name="connsiteX14" fmla="*/ 1844842 w 3988245"/>
                    <a:gd name="connsiteY14" fmla="*/ 126292 h 786057"/>
                    <a:gd name="connsiteX15" fmla="*/ 1956245 w 3988245"/>
                    <a:gd name="connsiteY15" fmla="*/ 139660 h 786057"/>
                    <a:gd name="connsiteX16" fmla="*/ 1849298 w 3988245"/>
                    <a:gd name="connsiteY16" fmla="*/ 197590 h 786057"/>
                    <a:gd name="connsiteX17" fmla="*/ 1902772 w 3988245"/>
                    <a:gd name="connsiteY17" fmla="*/ 206502 h 786057"/>
                    <a:gd name="connsiteX18" fmla="*/ 1853754 w 3988245"/>
                    <a:gd name="connsiteY18" fmla="*/ 237695 h 786057"/>
                    <a:gd name="connsiteX19" fmla="*/ 1902772 w 3988245"/>
                    <a:gd name="connsiteY19" fmla="*/ 277800 h 786057"/>
                    <a:gd name="connsiteX20" fmla="*/ 1889403 w 3988245"/>
                    <a:gd name="connsiteY20" fmla="*/ 286713 h 786057"/>
                    <a:gd name="connsiteX21" fmla="*/ 1884947 w 3988245"/>
                    <a:gd name="connsiteY21" fmla="*/ 317906 h 786057"/>
                    <a:gd name="connsiteX22" fmla="*/ 2009719 w 3988245"/>
                    <a:gd name="connsiteY22" fmla="*/ 313449 h 786057"/>
                    <a:gd name="connsiteX23" fmla="*/ 2156772 w 3988245"/>
                    <a:gd name="connsiteY23" fmla="*/ 366923 h 786057"/>
                    <a:gd name="connsiteX24" fmla="*/ 2254807 w 3988245"/>
                    <a:gd name="connsiteY24" fmla="*/ 371379 h 786057"/>
                    <a:gd name="connsiteX25" fmla="*/ 2352842 w 3988245"/>
                    <a:gd name="connsiteY25" fmla="*/ 438221 h 786057"/>
                    <a:gd name="connsiteX26" fmla="*/ 2473158 w 3988245"/>
                    <a:gd name="connsiteY26" fmla="*/ 531800 h 786057"/>
                    <a:gd name="connsiteX27" fmla="*/ 2392947 w 3988245"/>
                    <a:gd name="connsiteY27" fmla="*/ 429309 h 786057"/>
                    <a:gd name="connsiteX28" fmla="*/ 2553368 w 3988245"/>
                    <a:gd name="connsiteY28" fmla="*/ 500607 h 786057"/>
                    <a:gd name="connsiteX29" fmla="*/ 2571193 w 3988245"/>
                    <a:gd name="connsiteY29" fmla="*/ 491695 h 786057"/>
                    <a:gd name="connsiteX30" fmla="*/ 2682596 w 3988245"/>
                    <a:gd name="connsiteY30" fmla="*/ 500607 h 786057"/>
                    <a:gd name="connsiteX31" fmla="*/ 2753895 w 3988245"/>
                    <a:gd name="connsiteY31" fmla="*/ 522888 h 786057"/>
                    <a:gd name="connsiteX32" fmla="*/ 2878667 w 3988245"/>
                    <a:gd name="connsiteY32" fmla="*/ 456046 h 786057"/>
                    <a:gd name="connsiteX33" fmla="*/ 2874210 w 3988245"/>
                    <a:gd name="connsiteY33" fmla="*/ 496151 h 786057"/>
                    <a:gd name="connsiteX34" fmla="*/ 2807368 w 3988245"/>
                    <a:gd name="connsiteY34" fmla="*/ 567449 h 786057"/>
                    <a:gd name="connsiteX35" fmla="*/ 2798456 w 3988245"/>
                    <a:gd name="connsiteY35" fmla="*/ 683309 h 786057"/>
                    <a:gd name="connsiteX36" fmla="*/ 2731614 w 3988245"/>
                    <a:gd name="connsiteY36" fmla="*/ 741239 h 786057"/>
                    <a:gd name="connsiteX37" fmla="*/ 2780631 w 3988245"/>
                    <a:gd name="connsiteY37" fmla="*/ 750151 h 786057"/>
                    <a:gd name="connsiteX38" fmla="*/ 2914316 w 3988245"/>
                    <a:gd name="connsiteY38" fmla="*/ 785800 h 786057"/>
                    <a:gd name="connsiteX39" fmla="*/ 3110386 w 3988245"/>
                    <a:gd name="connsiteY39" fmla="*/ 763520 h 786057"/>
                    <a:gd name="connsiteX40" fmla="*/ 3297544 w 3988245"/>
                    <a:gd name="connsiteY40" fmla="*/ 714502 h 786057"/>
                    <a:gd name="connsiteX41" fmla="*/ 3533719 w 3988245"/>
                    <a:gd name="connsiteY41" fmla="*/ 696678 h 786057"/>
                    <a:gd name="connsiteX42" fmla="*/ 3547088 w 3988245"/>
                    <a:gd name="connsiteY42" fmla="*/ 607555 h 786057"/>
                    <a:gd name="connsiteX43" fmla="*/ 3832281 w 3988245"/>
                    <a:gd name="connsiteY43" fmla="*/ 625379 h 786057"/>
                    <a:gd name="connsiteX44" fmla="*/ 3867930 w 3988245"/>
                    <a:gd name="connsiteY44" fmla="*/ 598642 h 786057"/>
                    <a:gd name="connsiteX45" fmla="*/ 3867930 w 3988245"/>
                    <a:gd name="connsiteY45" fmla="*/ 589730 h 786057"/>
                    <a:gd name="connsiteX46" fmla="*/ 3988245 w 3988245"/>
                    <a:gd name="connsiteY46" fmla="*/ 603099 h 78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988245" h="786057">
                      <a:moveTo>
                        <a:pt x="0" y="86186"/>
                      </a:moveTo>
                      <a:cubicBezTo>
                        <a:pt x="108061" y="96955"/>
                        <a:pt x="216123" y="107724"/>
                        <a:pt x="298561" y="108467"/>
                      </a:cubicBezTo>
                      <a:cubicBezTo>
                        <a:pt x="380999" y="109210"/>
                        <a:pt x="442643" y="93613"/>
                        <a:pt x="494631" y="90642"/>
                      </a:cubicBezTo>
                      <a:cubicBezTo>
                        <a:pt x="546619" y="87671"/>
                        <a:pt x="597123" y="92870"/>
                        <a:pt x="610491" y="90642"/>
                      </a:cubicBezTo>
                      <a:cubicBezTo>
                        <a:pt x="623859" y="88414"/>
                        <a:pt x="562216" y="77274"/>
                        <a:pt x="574842" y="77274"/>
                      </a:cubicBezTo>
                      <a:cubicBezTo>
                        <a:pt x="587468" y="77274"/>
                        <a:pt x="670649" y="94355"/>
                        <a:pt x="686245" y="90642"/>
                      </a:cubicBezTo>
                      <a:cubicBezTo>
                        <a:pt x="701841" y="86929"/>
                        <a:pt x="659509" y="55736"/>
                        <a:pt x="668421" y="54993"/>
                      </a:cubicBezTo>
                      <a:cubicBezTo>
                        <a:pt x="677333" y="54250"/>
                        <a:pt x="730064" y="84701"/>
                        <a:pt x="739719" y="86186"/>
                      </a:cubicBezTo>
                      <a:cubicBezTo>
                        <a:pt x="749374" y="87671"/>
                        <a:pt x="701100" y="68362"/>
                        <a:pt x="726351" y="63906"/>
                      </a:cubicBezTo>
                      <a:cubicBezTo>
                        <a:pt x="751602" y="59450"/>
                        <a:pt x="849637" y="69847"/>
                        <a:pt x="891228" y="59449"/>
                      </a:cubicBezTo>
                      <a:cubicBezTo>
                        <a:pt x="932819" y="49051"/>
                        <a:pt x="936533" y="8204"/>
                        <a:pt x="975895" y="1520"/>
                      </a:cubicBezTo>
                      <a:cubicBezTo>
                        <a:pt x="1015257" y="-5164"/>
                        <a:pt x="1020456" y="11917"/>
                        <a:pt x="1127403" y="19344"/>
                      </a:cubicBezTo>
                      <a:cubicBezTo>
                        <a:pt x="1234350" y="26771"/>
                        <a:pt x="1480924" y="32713"/>
                        <a:pt x="1617579" y="46081"/>
                      </a:cubicBezTo>
                      <a:cubicBezTo>
                        <a:pt x="1754234" y="59449"/>
                        <a:pt x="1909456" y="86187"/>
                        <a:pt x="1947333" y="99555"/>
                      </a:cubicBezTo>
                      <a:cubicBezTo>
                        <a:pt x="1985210" y="112923"/>
                        <a:pt x="1843357" y="119608"/>
                        <a:pt x="1844842" y="126292"/>
                      </a:cubicBezTo>
                      <a:cubicBezTo>
                        <a:pt x="1846327" y="132976"/>
                        <a:pt x="1955502" y="127777"/>
                        <a:pt x="1956245" y="139660"/>
                      </a:cubicBezTo>
                      <a:cubicBezTo>
                        <a:pt x="1956988" y="151543"/>
                        <a:pt x="1858210" y="186450"/>
                        <a:pt x="1849298" y="197590"/>
                      </a:cubicBezTo>
                      <a:cubicBezTo>
                        <a:pt x="1840386" y="208730"/>
                        <a:pt x="1902029" y="199818"/>
                        <a:pt x="1902772" y="206502"/>
                      </a:cubicBezTo>
                      <a:cubicBezTo>
                        <a:pt x="1903515" y="213186"/>
                        <a:pt x="1853754" y="225812"/>
                        <a:pt x="1853754" y="237695"/>
                      </a:cubicBezTo>
                      <a:cubicBezTo>
                        <a:pt x="1853754" y="249578"/>
                        <a:pt x="1896831" y="269630"/>
                        <a:pt x="1902772" y="277800"/>
                      </a:cubicBezTo>
                      <a:cubicBezTo>
                        <a:pt x="1908713" y="285970"/>
                        <a:pt x="1892374" y="280029"/>
                        <a:pt x="1889403" y="286713"/>
                      </a:cubicBezTo>
                      <a:cubicBezTo>
                        <a:pt x="1886432" y="293397"/>
                        <a:pt x="1864894" y="313450"/>
                        <a:pt x="1884947" y="317906"/>
                      </a:cubicBezTo>
                      <a:cubicBezTo>
                        <a:pt x="1905000" y="322362"/>
                        <a:pt x="1964415" y="305279"/>
                        <a:pt x="2009719" y="313449"/>
                      </a:cubicBezTo>
                      <a:cubicBezTo>
                        <a:pt x="2055023" y="321619"/>
                        <a:pt x="2115924" y="357268"/>
                        <a:pt x="2156772" y="366923"/>
                      </a:cubicBezTo>
                      <a:cubicBezTo>
                        <a:pt x="2197620" y="376578"/>
                        <a:pt x="2222129" y="359496"/>
                        <a:pt x="2254807" y="371379"/>
                      </a:cubicBezTo>
                      <a:cubicBezTo>
                        <a:pt x="2287485" y="383262"/>
                        <a:pt x="2316450" y="411484"/>
                        <a:pt x="2352842" y="438221"/>
                      </a:cubicBezTo>
                      <a:cubicBezTo>
                        <a:pt x="2389234" y="464958"/>
                        <a:pt x="2466474" y="533285"/>
                        <a:pt x="2473158" y="531800"/>
                      </a:cubicBezTo>
                      <a:cubicBezTo>
                        <a:pt x="2479842" y="530315"/>
                        <a:pt x="2379579" y="434508"/>
                        <a:pt x="2392947" y="429309"/>
                      </a:cubicBezTo>
                      <a:cubicBezTo>
                        <a:pt x="2406315" y="424110"/>
                        <a:pt x="2523660" y="490209"/>
                        <a:pt x="2553368" y="500607"/>
                      </a:cubicBezTo>
                      <a:cubicBezTo>
                        <a:pt x="2583076" y="511005"/>
                        <a:pt x="2549655" y="491695"/>
                        <a:pt x="2571193" y="491695"/>
                      </a:cubicBezTo>
                      <a:cubicBezTo>
                        <a:pt x="2592731" y="491695"/>
                        <a:pt x="2652146" y="495408"/>
                        <a:pt x="2682596" y="500607"/>
                      </a:cubicBezTo>
                      <a:cubicBezTo>
                        <a:pt x="2713046" y="505806"/>
                        <a:pt x="2721217" y="530315"/>
                        <a:pt x="2753895" y="522888"/>
                      </a:cubicBezTo>
                      <a:cubicBezTo>
                        <a:pt x="2786573" y="515461"/>
                        <a:pt x="2858615" y="460502"/>
                        <a:pt x="2878667" y="456046"/>
                      </a:cubicBezTo>
                      <a:cubicBezTo>
                        <a:pt x="2898719" y="451590"/>
                        <a:pt x="2886093" y="477584"/>
                        <a:pt x="2874210" y="496151"/>
                      </a:cubicBezTo>
                      <a:cubicBezTo>
                        <a:pt x="2862327" y="514718"/>
                        <a:pt x="2819994" y="536256"/>
                        <a:pt x="2807368" y="567449"/>
                      </a:cubicBezTo>
                      <a:cubicBezTo>
                        <a:pt x="2794742" y="598642"/>
                        <a:pt x="2811082" y="654344"/>
                        <a:pt x="2798456" y="683309"/>
                      </a:cubicBezTo>
                      <a:cubicBezTo>
                        <a:pt x="2785830" y="712274"/>
                        <a:pt x="2734585" y="730099"/>
                        <a:pt x="2731614" y="741239"/>
                      </a:cubicBezTo>
                      <a:cubicBezTo>
                        <a:pt x="2728643" y="752379"/>
                        <a:pt x="2750181" y="742724"/>
                        <a:pt x="2780631" y="750151"/>
                      </a:cubicBezTo>
                      <a:cubicBezTo>
                        <a:pt x="2811081" y="757578"/>
                        <a:pt x="2859357" y="783572"/>
                        <a:pt x="2914316" y="785800"/>
                      </a:cubicBezTo>
                      <a:cubicBezTo>
                        <a:pt x="2969275" y="788028"/>
                        <a:pt x="3046515" y="775403"/>
                        <a:pt x="3110386" y="763520"/>
                      </a:cubicBezTo>
                      <a:cubicBezTo>
                        <a:pt x="3174257" y="751637"/>
                        <a:pt x="3226989" y="725642"/>
                        <a:pt x="3297544" y="714502"/>
                      </a:cubicBezTo>
                      <a:cubicBezTo>
                        <a:pt x="3368099" y="703362"/>
                        <a:pt x="3492128" y="714502"/>
                        <a:pt x="3533719" y="696678"/>
                      </a:cubicBezTo>
                      <a:cubicBezTo>
                        <a:pt x="3575310" y="678854"/>
                        <a:pt x="3497328" y="619438"/>
                        <a:pt x="3547088" y="607555"/>
                      </a:cubicBezTo>
                      <a:cubicBezTo>
                        <a:pt x="3596848" y="595672"/>
                        <a:pt x="3778807" y="626865"/>
                        <a:pt x="3832281" y="625379"/>
                      </a:cubicBezTo>
                      <a:cubicBezTo>
                        <a:pt x="3885755" y="623893"/>
                        <a:pt x="3861989" y="604583"/>
                        <a:pt x="3867930" y="598642"/>
                      </a:cubicBezTo>
                      <a:cubicBezTo>
                        <a:pt x="3873871" y="592701"/>
                        <a:pt x="3847878" y="588987"/>
                        <a:pt x="3867930" y="589730"/>
                      </a:cubicBezTo>
                      <a:cubicBezTo>
                        <a:pt x="3887982" y="590473"/>
                        <a:pt x="3966707" y="600128"/>
                        <a:pt x="3988245" y="60309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6" name="Freeform 395"/>
                <p:cNvSpPr/>
                <p:nvPr/>
              </p:nvSpPr>
              <p:spPr>
                <a:xfrm>
                  <a:off x="6425754" y="5213684"/>
                  <a:ext cx="2718246" cy="886772"/>
                </a:xfrm>
                <a:custGeom>
                  <a:avLst/>
                  <a:gdLst>
                    <a:gd name="connsiteX0" fmla="*/ 0 w 2718246"/>
                    <a:gd name="connsiteY0" fmla="*/ 0 h 886772"/>
                    <a:gd name="connsiteX1" fmla="*/ 240632 w 2718246"/>
                    <a:gd name="connsiteY1" fmla="*/ 22281 h 886772"/>
                    <a:gd name="connsiteX2" fmla="*/ 432246 w 2718246"/>
                    <a:gd name="connsiteY2" fmla="*/ 49018 h 886772"/>
                    <a:gd name="connsiteX3" fmla="*/ 868948 w 2718246"/>
                    <a:gd name="connsiteY3" fmla="*/ 147053 h 886772"/>
                    <a:gd name="connsiteX4" fmla="*/ 1087299 w 2718246"/>
                    <a:gd name="connsiteY4" fmla="*/ 151509 h 886772"/>
                    <a:gd name="connsiteX5" fmla="*/ 1038281 w 2718246"/>
                    <a:gd name="connsiteY5" fmla="*/ 129228 h 886772"/>
                    <a:gd name="connsiteX6" fmla="*/ 1189790 w 2718246"/>
                    <a:gd name="connsiteY6" fmla="*/ 204983 h 886772"/>
                    <a:gd name="connsiteX7" fmla="*/ 1359123 w 2718246"/>
                    <a:gd name="connsiteY7" fmla="*/ 298562 h 886772"/>
                    <a:gd name="connsiteX8" fmla="*/ 1394772 w 2718246"/>
                    <a:gd name="connsiteY8" fmla="*/ 249544 h 886772"/>
                    <a:gd name="connsiteX9" fmla="*/ 1448246 w 2718246"/>
                    <a:gd name="connsiteY9" fmla="*/ 249544 h 886772"/>
                    <a:gd name="connsiteX10" fmla="*/ 1510632 w 2718246"/>
                    <a:gd name="connsiteY10" fmla="*/ 262912 h 886772"/>
                    <a:gd name="connsiteX11" fmla="*/ 1501720 w 2718246"/>
                    <a:gd name="connsiteY11" fmla="*/ 236176 h 886772"/>
                    <a:gd name="connsiteX12" fmla="*/ 1671053 w 2718246"/>
                    <a:gd name="connsiteY12" fmla="*/ 378772 h 886772"/>
                    <a:gd name="connsiteX13" fmla="*/ 1728983 w 2718246"/>
                    <a:gd name="connsiteY13" fmla="*/ 311930 h 886772"/>
                    <a:gd name="connsiteX14" fmla="*/ 1773544 w 2718246"/>
                    <a:gd name="connsiteY14" fmla="*/ 285193 h 886772"/>
                    <a:gd name="connsiteX15" fmla="*/ 1804737 w 2718246"/>
                    <a:gd name="connsiteY15" fmla="*/ 294105 h 886772"/>
                    <a:gd name="connsiteX16" fmla="*/ 1835930 w 2718246"/>
                    <a:gd name="connsiteY16" fmla="*/ 276281 h 886772"/>
                    <a:gd name="connsiteX17" fmla="*/ 1911685 w 2718246"/>
                    <a:gd name="connsiteY17" fmla="*/ 320842 h 886772"/>
                    <a:gd name="connsiteX18" fmla="*/ 1987439 w 2718246"/>
                    <a:gd name="connsiteY18" fmla="*/ 320842 h 886772"/>
                    <a:gd name="connsiteX19" fmla="*/ 2023088 w 2718246"/>
                    <a:gd name="connsiteY19" fmla="*/ 427790 h 886772"/>
                    <a:gd name="connsiteX20" fmla="*/ 2058737 w 2718246"/>
                    <a:gd name="connsiteY20" fmla="*/ 485720 h 886772"/>
                    <a:gd name="connsiteX21" fmla="*/ 2085474 w 2718246"/>
                    <a:gd name="connsiteY21" fmla="*/ 579298 h 886772"/>
                    <a:gd name="connsiteX22" fmla="*/ 2103299 w 2718246"/>
                    <a:gd name="connsiteY22" fmla="*/ 619404 h 886772"/>
                    <a:gd name="connsiteX23" fmla="*/ 2161228 w 2718246"/>
                    <a:gd name="connsiteY23" fmla="*/ 592667 h 886772"/>
                    <a:gd name="connsiteX24" fmla="*/ 2130035 w 2718246"/>
                    <a:gd name="connsiteY24" fmla="*/ 637228 h 886772"/>
                    <a:gd name="connsiteX25" fmla="*/ 2299369 w 2718246"/>
                    <a:gd name="connsiteY25" fmla="*/ 592667 h 886772"/>
                    <a:gd name="connsiteX26" fmla="*/ 2250351 w 2718246"/>
                    <a:gd name="connsiteY26" fmla="*/ 655053 h 886772"/>
                    <a:gd name="connsiteX27" fmla="*/ 2419685 w 2718246"/>
                    <a:gd name="connsiteY27" fmla="*/ 606035 h 886772"/>
                    <a:gd name="connsiteX28" fmla="*/ 2433053 w 2718246"/>
                    <a:gd name="connsiteY28" fmla="*/ 668421 h 886772"/>
                    <a:gd name="connsiteX29" fmla="*/ 2495439 w 2718246"/>
                    <a:gd name="connsiteY29" fmla="*/ 721895 h 886772"/>
                    <a:gd name="connsiteX30" fmla="*/ 2490983 w 2718246"/>
                    <a:gd name="connsiteY30" fmla="*/ 828842 h 886772"/>
                    <a:gd name="connsiteX31" fmla="*/ 2562281 w 2718246"/>
                    <a:gd name="connsiteY31" fmla="*/ 833298 h 886772"/>
                    <a:gd name="connsiteX32" fmla="*/ 2553369 w 2718246"/>
                    <a:gd name="connsiteY32" fmla="*/ 873404 h 886772"/>
                    <a:gd name="connsiteX33" fmla="*/ 2687053 w 2718246"/>
                    <a:gd name="connsiteY33" fmla="*/ 873404 h 886772"/>
                    <a:gd name="connsiteX34" fmla="*/ 2718246 w 2718246"/>
                    <a:gd name="connsiteY34" fmla="*/ 886772 h 886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8246" h="886772">
                      <a:moveTo>
                        <a:pt x="0" y="0"/>
                      </a:moveTo>
                      <a:lnTo>
                        <a:pt x="240632" y="22281"/>
                      </a:lnTo>
                      <a:cubicBezTo>
                        <a:pt x="312673" y="30451"/>
                        <a:pt x="327527" y="28223"/>
                        <a:pt x="432246" y="49018"/>
                      </a:cubicBezTo>
                      <a:cubicBezTo>
                        <a:pt x="536965" y="69813"/>
                        <a:pt x="759773" y="129971"/>
                        <a:pt x="868948" y="147053"/>
                      </a:cubicBezTo>
                      <a:cubicBezTo>
                        <a:pt x="978123" y="164135"/>
                        <a:pt x="1059077" y="154480"/>
                        <a:pt x="1087299" y="151509"/>
                      </a:cubicBezTo>
                      <a:cubicBezTo>
                        <a:pt x="1115521" y="148538"/>
                        <a:pt x="1021199" y="120316"/>
                        <a:pt x="1038281" y="129228"/>
                      </a:cubicBezTo>
                      <a:cubicBezTo>
                        <a:pt x="1055363" y="138140"/>
                        <a:pt x="1136316" y="176761"/>
                        <a:pt x="1189790" y="204983"/>
                      </a:cubicBezTo>
                      <a:cubicBezTo>
                        <a:pt x="1243264" y="233205"/>
                        <a:pt x="1324959" y="291135"/>
                        <a:pt x="1359123" y="298562"/>
                      </a:cubicBezTo>
                      <a:cubicBezTo>
                        <a:pt x="1393287" y="305989"/>
                        <a:pt x="1379918" y="257714"/>
                        <a:pt x="1394772" y="249544"/>
                      </a:cubicBezTo>
                      <a:cubicBezTo>
                        <a:pt x="1409626" y="241374"/>
                        <a:pt x="1428936" y="247316"/>
                        <a:pt x="1448246" y="249544"/>
                      </a:cubicBezTo>
                      <a:cubicBezTo>
                        <a:pt x="1467556" y="251772"/>
                        <a:pt x="1501720" y="265140"/>
                        <a:pt x="1510632" y="262912"/>
                      </a:cubicBezTo>
                      <a:cubicBezTo>
                        <a:pt x="1519544" y="260684"/>
                        <a:pt x="1474983" y="216866"/>
                        <a:pt x="1501720" y="236176"/>
                      </a:cubicBezTo>
                      <a:cubicBezTo>
                        <a:pt x="1528457" y="255486"/>
                        <a:pt x="1633176" y="366146"/>
                        <a:pt x="1671053" y="378772"/>
                      </a:cubicBezTo>
                      <a:cubicBezTo>
                        <a:pt x="1708930" y="391398"/>
                        <a:pt x="1711901" y="327526"/>
                        <a:pt x="1728983" y="311930"/>
                      </a:cubicBezTo>
                      <a:cubicBezTo>
                        <a:pt x="1746065" y="296334"/>
                        <a:pt x="1760919" y="288164"/>
                        <a:pt x="1773544" y="285193"/>
                      </a:cubicBezTo>
                      <a:cubicBezTo>
                        <a:pt x="1786169" y="282222"/>
                        <a:pt x="1794339" y="295590"/>
                        <a:pt x="1804737" y="294105"/>
                      </a:cubicBezTo>
                      <a:cubicBezTo>
                        <a:pt x="1815135" y="292620"/>
                        <a:pt x="1818105" y="271825"/>
                        <a:pt x="1835930" y="276281"/>
                      </a:cubicBezTo>
                      <a:cubicBezTo>
                        <a:pt x="1853755" y="280737"/>
                        <a:pt x="1886434" y="313415"/>
                        <a:pt x="1911685" y="320842"/>
                      </a:cubicBezTo>
                      <a:cubicBezTo>
                        <a:pt x="1936936" y="328269"/>
                        <a:pt x="1968872" y="303017"/>
                        <a:pt x="1987439" y="320842"/>
                      </a:cubicBezTo>
                      <a:cubicBezTo>
                        <a:pt x="2006006" y="338667"/>
                        <a:pt x="2011205" y="400310"/>
                        <a:pt x="2023088" y="427790"/>
                      </a:cubicBezTo>
                      <a:cubicBezTo>
                        <a:pt x="2034971" y="455270"/>
                        <a:pt x="2048339" y="460469"/>
                        <a:pt x="2058737" y="485720"/>
                      </a:cubicBezTo>
                      <a:cubicBezTo>
                        <a:pt x="2069135" y="510971"/>
                        <a:pt x="2078047" y="557017"/>
                        <a:pt x="2085474" y="579298"/>
                      </a:cubicBezTo>
                      <a:cubicBezTo>
                        <a:pt x="2092901" y="601579"/>
                        <a:pt x="2090673" y="617176"/>
                        <a:pt x="2103299" y="619404"/>
                      </a:cubicBezTo>
                      <a:cubicBezTo>
                        <a:pt x="2115925" y="621632"/>
                        <a:pt x="2156772" y="589696"/>
                        <a:pt x="2161228" y="592667"/>
                      </a:cubicBezTo>
                      <a:cubicBezTo>
                        <a:pt x="2165684" y="595638"/>
                        <a:pt x="2107012" y="637228"/>
                        <a:pt x="2130035" y="637228"/>
                      </a:cubicBezTo>
                      <a:cubicBezTo>
                        <a:pt x="2153058" y="637228"/>
                        <a:pt x="2279316" y="589696"/>
                        <a:pt x="2299369" y="592667"/>
                      </a:cubicBezTo>
                      <a:cubicBezTo>
                        <a:pt x="2319422" y="595638"/>
                        <a:pt x="2230298" y="652825"/>
                        <a:pt x="2250351" y="655053"/>
                      </a:cubicBezTo>
                      <a:cubicBezTo>
                        <a:pt x="2270404" y="657281"/>
                        <a:pt x="2389235" y="603807"/>
                        <a:pt x="2419685" y="606035"/>
                      </a:cubicBezTo>
                      <a:cubicBezTo>
                        <a:pt x="2450135" y="608263"/>
                        <a:pt x="2420427" y="649111"/>
                        <a:pt x="2433053" y="668421"/>
                      </a:cubicBezTo>
                      <a:cubicBezTo>
                        <a:pt x="2445679" y="687731"/>
                        <a:pt x="2485784" y="695158"/>
                        <a:pt x="2495439" y="721895"/>
                      </a:cubicBezTo>
                      <a:cubicBezTo>
                        <a:pt x="2505094" y="748632"/>
                        <a:pt x="2479843" y="810275"/>
                        <a:pt x="2490983" y="828842"/>
                      </a:cubicBezTo>
                      <a:cubicBezTo>
                        <a:pt x="2502123" y="847409"/>
                        <a:pt x="2551883" y="825871"/>
                        <a:pt x="2562281" y="833298"/>
                      </a:cubicBezTo>
                      <a:cubicBezTo>
                        <a:pt x="2572679" y="840725"/>
                        <a:pt x="2532574" y="866720"/>
                        <a:pt x="2553369" y="873404"/>
                      </a:cubicBezTo>
                      <a:cubicBezTo>
                        <a:pt x="2574164" y="880088"/>
                        <a:pt x="2659574" y="871176"/>
                        <a:pt x="2687053" y="873404"/>
                      </a:cubicBezTo>
                      <a:cubicBezTo>
                        <a:pt x="2714533" y="875632"/>
                        <a:pt x="2716389" y="881202"/>
                        <a:pt x="2718246" y="88677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7" name="Freeform 396"/>
                <p:cNvSpPr/>
                <p:nvPr/>
              </p:nvSpPr>
              <p:spPr>
                <a:xfrm>
                  <a:off x="-13368" y="4785895"/>
                  <a:ext cx="2871282" cy="770912"/>
                </a:xfrm>
                <a:custGeom>
                  <a:avLst/>
                  <a:gdLst>
                    <a:gd name="connsiteX0" fmla="*/ 2606842 w 2871282"/>
                    <a:gd name="connsiteY0" fmla="*/ 0 h 770912"/>
                    <a:gd name="connsiteX1" fmla="*/ 2762807 w 2871282"/>
                    <a:gd name="connsiteY1" fmla="*/ 35649 h 770912"/>
                    <a:gd name="connsiteX2" fmla="*/ 2776175 w 2871282"/>
                    <a:gd name="connsiteY2" fmla="*/ 57930 h 770912"/>
                    <a:gd name="connsiteX3" fmla="*/ 2825193 w 2871282"/>
                    <a:gd name="connsiteY3" fmla="*/ 106947 h 770912"/>
                    <a:gd name="connsiteX4" fmla="*/ 2869754 w 2871282"/>
                    <a:gd name="connsiteY4" fmla="*/ 164877 h 770912"/>
                    <a:gd name="connsiteX5" fmla="*/ 2767263 w 2871282"/>
                    <a:gd name="connsiteY5" fmla="*/ 178245 h 770912"/>
                    <a:gd name="connsiteX6" fmla="*/ 2727157 w 2871282"/>
                    <a:gd name="connsiteY6" fmla="*/ 204982 h 770912"/>
                    <a:gd name="connsiteX7" fmla="*/ 2646947 w 2871282"/>
                    <a:gd name="connsiteY7" fmla="*/ 227263 h 770912"/>
                    <a:gd name="connsiteX8" fmla="*/ 2450877 w 2871282"/>
                    <a:gd name="connsiteY8" fmla="*/ 204982 h 770912"/>
                    <a:gd name="connsiteX9" fmla="*/ 2419684 w 2871282"/>
                    <a:gd name="connsiteY9" fmla="*/ 231719 h 770912"/>
                    <a:gd name="connsiteX10" fmla="*/ 2317193 w 2871282"/>
                    <a:gd name="connsiteY10" fmla="*/ 209438 h 770912"/>
                    <a:gd name="connsiteX11" fmla="*/ 2210245 w 2871282"/>
                    <a:gd name="connsiteY11" fmla="*/ 187158 h 770912"/>
                    <a:gd name="connsiteX12" fmla="*/ 2094386 w 2871282"/>
                    <a:gd name="connsiteY12" fmla="*/ 173789 h 770912"/>
                    <a:gd name="connsiteX13" fmla="*/ 1916140 w 2871282"/>
                    <a:gd name="connsiteY13" fmla="*/ 218351 h 770912"/>
                    <a:gd name="connsiteX14" fmla="*/ 1711157 w 2871282"/>
                    <a:gd name="connsiteY14" fmla="*/ 218351 h 770912"/>
                    <a:gd name="connsiteX15" fmla="*/ 1697789 w 2871282"/>
                    <a:gd name="connsiteY15" fmla="*/ 249544 h 770912"/>
                    <a:gd name="connsiteX16" fmla="*/ 1746807 w 2871282"/>
                    <a:gd name="connsiteY16" fmla="*/ 294105 h 770912"/>
                    <a:gd name="connsiteX17" fmla="*/ 1737894 w 2871282"/>
                    <a:gd name="connsiteY17" fmla="*/ 338666 h 770912"/>
                    <a:gd name="connsiteX18" fmla="*/ 1831473 w 2871282"/>
                    <a:gd name="connsiteY18" fmla="*/ 409965 h 770912"/>
                    <a:gd name="connsiteX19" fmla="*/ 1666596 w 2871282"/>
                    <a:gd name="connsiteY19" fmla="*/ 409965 h 770912"/>
                    <a:gd name="connsiteX20" fmla="*/ 1586386 w 2871282"/>
                    <a:gd name="connsiteY20" fmla="*/ 423333 h 770912"/>
                    <a:gd name="connsiteX21" fmla="*/ 1457157 w 2871282"/>
                    <a:gd name="connsiteY21" fmla="*/ 401052 h 770912"/>
                    <a:gd name="connsiteX22" fmla="*/ 1194245 w 2871282"/>
                    <a:gd name="connsiteY22" fmla="*/ 405509 h 770912"/>
                    <a:gd name="connsiteX23" fmla="*/ 1203157 w 2871282"/>
                    <a:gd name="connsiteY23" fmla="*/ 369859 h 770912"/>
                    <a:gd name="connsiteX24" fmla="*/ 966982 w 2871282"/>
                    <a:gd name="connsiteY24" fmla="*/ 383228 h 770912"/>
                    <a:gd name="connsiteX25" fmla="*/ 989263 w 2871282"/>
                    <a:gd name="connsiteY25" fmla="*/ 347579 h 770912"/>
                    <a:gd name="connsiteX26" fmla="*/ 833298 w 2871282"/>
                    <a:gd name="connsiteY26" fmla="*/ 356491 h 770912"/>
                    <a:gd name="connsiteX27" fmla="*/ 828842 w 2871282"/>
                    <a:gd name="connsiteY27" fmla="*/ 387684 h 770912"/>
                    <a:gd name="connsiteX28" fmla="*/ 686245 w 2871282"/>
                    <a:gd name="connsiteY28" fmla="*/ 401052 h 770912"/>
                    <a:gd name="connsiteX29" fmla="*/ 668421 w 2871282"/>
                    <a:gd name="connsiteY29" fmla="*/ 481263 h 770912"/>
                    <a:gd name="connsiteX30" fmla="*/ 592666 w 2871282"/>
                    <a:gd name="connsiteY30" fmla="*/ 481263 h 770912"/>
                    <a:gd name="connsiteX31" fmla="*/ 414421 w 2871282"/>
                    <a:gd name="connsiteY31" fmla="*/ 476807 h 770912"/>
                    <a:gd name="connsiteX32" fmla="*/ 356491 w 2871282"/>
                    <a:gd name="connsiteY32" fmla="*/ 476807 h 770912"/>
                    <a:gd name="connsiteX33" fmla="*/ 316386 w 2871282"/>
                    <a:gd name="connsiteY33" fmla="*/ 606035 h 770912"/>
                    <a:gd name="connsiteX34" fmla="*/ 307473 w 2871282"/>
                    <a:gd name="connsiteY34" fmla="*/ 735263 h 770912"/>
                    <a:gd name="connsiteX35" fmla="*/ 196070 w 2871282"/>
                    <a:gd name="connsiteY35" fmla="*/ 739719 h 770912"/>
                    <a:gd name="connsiteX36" fmla="*/ 0 w 2871282"/>
                    <a:gd name="connsiteY36" fmla="*/ 770912 h 770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871282" h="770912">
                      <a:moveTo>
                        <a:pt x="2606842" y="0"/>
                      </a:moveTo>
                      <a:cubicBezTo>
                        <a:pt x="2670713" y="12997"/>
                        <a:pt x="2734585" y="25994"/>
                        <a:pt x="2762807" y="35649"/>
                      </a:cubicBezTo>
                      <a:cubicBezTo>
                        <a:pt x="2791029" y="45304"/>
                        <a:pt x="2765777" y="46047"/>
                        <a:pt x="2776175" y="57930"/>
                      </a:cubicBezTo>
                      <a:cubicBezTo>
                        <a:pt x="2786573" y="69813"/>
                        <a:pt x="2809597" y="89123"/>
                        <a:pt x="2825193" y="106947"/>
                      </a:cubicBezTo>
                      <a:cubicBezTo>
                        <a:pt x="2840789" y="124771"/>
                        <a:pt x="2879409" y="152994"/>
                        <a:pt x="2869754" y="164877"/>
                      </a:cubicBezTo>
                      <a:cubicBezTo>
                        <a:pt x="2860099" y="176760"/>
                        <a:pt x="2791029" y="171561"/>
                        <a:pt x="2767263" y="178245"/>
                      </a:cubicBezTo>
                      <a:cubicBezTo>
                        <a:pt x="2743497" y="184929"/>
                        <a:pt x="2747210" y="196812"/>
                        <a:pt x="2727157" y="204982"/>
                      </a:cubicBezTo>
                      <a:cubicBezTo>
                        <a:pt x="2707104" y="213152"/>
                        <a:pt x="2692994" y="227263"/>
                        <a:pt x="2646947" y="227263"/>
                      </a:cubicBezTo>
                      <a:cubicBezTo>
                        <a:pt x="2600900" y="227263"/>
                        <a:pt x="2488754" y="204239"/>
                        <a:pt x="2450877" y="204982"/>
                      </a:cubicBezTo>
                      <a:cubicBezTo>
                        <a:pt x="2413000" y="205725"/>
                        <a:pt x="2441965" y="230976"/>
                        <a:pt x="2419684" y="231719"/>
                      </a:cubicBezTo>
                      <a:cubicBezTo>
                        <a:pt x="2397403" y="232462"/>
                        <a:pt x="2317193" y="209438"/>
                        <a:pt x="2317193" y="209438"/>
                      </a:cubicBezTo>
                      <a:cubicBezTo>
                        <a:pt x="2282287" y="202011"/>
                        <a:pt x="2247380" y="193100"/>
                        <a:pt x="2210245" y="187158"/>
                      </a:cubicBezTo>
                      <a:cubicBezTo>
                        <a:pt x="2173110" y="181216"/>
                        <a:pt x="2143403" y="168590"/>
                        <a:pt x="2094386" y="173789"/>
                      </a:cubicBezTo>
                      <a:cubicBezTo>
                        <a:pt x="2045369" y="178988"/>
                        <a:pt x="1980011" y="210924"/>
                        <a:pt x="1916140" y="218351"/>
                      </a:cubicBezTo>
                      <a:cubicBezTo>
                        <a:pt x="1852269" y="225778"/>
                        <a:pt x="1747549" y="213152"/>
                        <a:pt x="1711157" y="218351"/>
                      </a:cubicBezTo>
                      <a:cubicBezTo>
                        <a:pt x="1674765" y="223550"/>
                        <a:pt x="1691847" y="236918"/>
                        <a:pt x="1697789" y="249544"/>
                      </a:cubicBezTo>
                      <a:cubicBezTo>
                        <a:pt x="1703731" y="262170"/>
                        <a:pt x="1740123" y="279251"/>
                        <a:pt x="1746807" y="294105"/>
                      </a:cubicBezTo>
                      <a:cubicBezTo>
                        <a:pt x="1753491" y="308959"/>
                        <a:pt x="1723783" y="319356"/>
                        <a:pt x="1737894" y="338666"/>
                      </a:cubicBezTo>
                      <a:cubicBezTo>
                        <a:pt x="1752005" y="357976"/>
                        <a:pt x="1843356" y="398082"/>
                        <a:pt x="1831473" y="409965"/>
                      </a:cubicBezTo>
                      <a:cubicBezTo>
                        <a:pt x="1819590" y="421848"/>
                        <a:pt x="1707444" y="407737"/>
                        <a:pt x="1666596" y="409965"/>
                      </a:cubicBezTo>
                      <a:cubicBezTo>
                        <a:pt x="1625748" y="412193"/>
                        <a:pt x="1621292" y="424818"/>
                        <a:pt x="1586386" y="423333"/>
                      </a:cubicBezTo>
                      <a:cubicBezTo>
                        <a:pt x="1551480" y="421848"/>
                        <a:pt x="1522514" y="404023"/>
                        <a:pt x="1457157" y="401052"/>
                      </a:cubicBezTo>
                      <a:cubicBezTo>
                        <a:pt x="1391800" y="398081"/>
                        <a:pt x="1236578" y="410708"/>
                        <a:pt x="1194245" y="405509"/>
                      </a:cubicBezTo>
                      <a:cubicBezTo>
                        <a:pt x="1151912" y="400310"/>
                        <a:pt x="1241034" y="373572"/>
                        <a:pt x="1203157" y="369859"/>
                      </a:cubicBezTo>
                      <a:cubicBezTo>
                        <a:pt x="1165280" y="366146"/>
                        <a:pt x="1002631" y="386941"/>
                        <a:pt x="966982" y="383228"/>
                      </a:cubicBezTo>
                      <a:cubicBezTo>
                        <a:pt x="931333" y="379515"/>
                        <a:pt x="1011544" y="352035"/>
                        <a:pt x="989263" y="347579"/>
                      </a:cubicBezTo>
                      <a:cubicBezTo>
                        <a:pt x="966982" y="343123"/>
                        <a:pt x="860035" y="349807"/>
                        <a:pt x="833298" y="356491"/>
                      </a:cubicBezTo>
                      <a:cubicBezTo>
                        <a:pt x="806561" y="363175"/>
                        <a:pt x="853351" y="380257"/>
                        <a:pt x="828842" y="387684"/>
                      </a:cubicBezTo>
                      <a:cubicBezTo>
                        <a:pt x="804333" y="395111"/>
                        <a:pt x="712982" y="385456"/>
                        <a:pt x="686245" y="401052"/>
                      </a:cubicBezTo>
                      <a:cubicBezTo>
                        <a:pt x="659508" y="416649"/>
                        <a:pt x="684017" y="467895"/>
                        <a:pt x="668421" y="481263"/>
                      </a:cubicBezTo>
                      <a:cubicBezTo>
                        <a:pt x="652825" y="494631"/>
                        <a:pt x="592666" y="481263"/>
                        <a:pt x="592666" y="481263"/>
                      </a:cubicBezTo>
                      <a:lnTo>
                        <a:pt x="414421" y="476807"/>
                      </a:lnTo>
                      <a:cubicBezTo>
                        <a:pt x="375059" y="476064"/>
                        <a:pt x="372830" y="455269"/>
                        <a:pt x="356491" y="476807"/>
                      </a:cubicBezTo>
                      <a:cubicBezTo>
                        <a:pt x="340152" y="498345"/>
                        <a:pt x="324556" y="562959"/>
                        <a:pt x="316386" y="606035"/>
                      </a:cubicBezTo>
                      <a:cubicBezTo>
                        <a:pt x="308216" y="649111"/>
                        <a:pt x="327526" y="712982"/>
                        <a:pt x="307473" y="735263"/>
                      </a:cubicBezTo>
                      <a:cubicBezTo>
                        <a:pt x="287420" y="757544"/>
                        <a:pt x="247316" y="733777"/>
                        <a:pt x="196070" y="739719"/>
                      </a:cubicBezTo>
                      <a:cubicBezTo>
                        <a:pt x="144824" y="745661"/>
                        <a:pt x="0" y="770912"/>
                        <a:pt x="0" y="77091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8" name="Freeform 397"/>
                <p:cNvSpPr/>
                <p:nvPr/>
              </p:nvSpPr>
              <p:spPr>
                <a:xfrm>
                  <a:off x="-8912" y="4273439"/>
                  <a:ext cx="1201592" cy="753087"/>
                </a:xfrm>
                <a:custGeom>
                  <a:avLst/>
                  <a:gdLst>
                    <a:gd name="connsiteX0" fmla="*/ 0 w 1201592"/>
                    <a:gd name="connsiteY0" fmla="*/ 753087 h 753087"/>
                    <a:gd name="connsiteX1" fmla="*/ 227263 w 1201592"/>
                    <a:gd name="connsiteY1" fmla="*/ 712982 h 753087"/>
                    <a:gd name="connsiteX2" fmla="*/ 418877 w 1201592"/>
                    <a:gd name="connsiteY2" fmla="*/ 699614 h 753087"/>
                    <a:gd name="connsiteX3" fmla="*/ 418877 w 1201592"/>
                    <a:gd name="connsiteY3" fmla="*/ 672877 h 753087"/>
                    <a:gd name="connsiteX4" fmla="*/ 552561 w 1201592"/>
                    <a:gd name="connsiteY4" fmla="*/ 655052 h 753087"/>
                    <a:gd name="connsiteX5" fmla="*/ 668421 w 1201592"/>
                    <a:gd name="connsiteY5" fmla="*/ 597122 h 753087"/>
                    <a:gd name="connsiteX6" fmla="*/ 917965 w 1201592"/>
                    <a:gd name="connsiteY6" fmla="*/ 530280 h 753087"/>
                    <a:gd name="connsiteX7" fmla="*/ 949158 w 1201592"/>
                    <a:gd name="connsiteY7" fmla="*/ 485719 h 753087"/>
                    <a:gd name="connsiteX8" fmla="*/ 895684 w 1201592"/>
                    <a:gd name="connsiteY8" fmla="*/ 481263 h 753087"/>
                    <a:gd name="connsiteX9" fmla="*/ 989263 w 1201592"/>
                    <a:gd name="connsiteY9" fmla="*/ 450070 h 753087"/>
                    <a:gd name="connsiteX10" fmla="*/ 1198701 w 1201592"/>
                    <a:gd name="connsiteY10" fmla="*/ 352035 h 753087"/>
                    <a:gd name="connsiteX11" fmla="*/ 1096210 w 1201592"/>
                    <a:gd name="connsiteY11" fmla="*/ 267368 h 753087"/>
                    <a:gd name="connsiteX12" fmla="*/ 886772 w 1201592"/>
                    <a:gd name="connsiteY12" fmla="*/ 147052 h 753087"/>
                    <a:gd name="connsiteX13" fmla="*/ 655052 w 1201592"/>
                    <a:gd name="connsiteY13" fmla="*/ 66842 h 753087"/>
                    <a:gd name="connsiteX14" fmla="*/ 271824 w 1201592"/>
                    <a:gd name="connsiteY14" fmla="*/ 22280 h 753087"/>
                    <a:gd name="connsiteX15" fmla="*/ 53473 w 1201592"/>
                    <a:gd name="connsiteY15" fmla="*/ 0 h 75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01592" h="753087">
                      <a:moveTo>
                        <a:pt x="0" y="753087"/>
                      </a:moveTo>
                      <a:cubicBezTo>
                        <a:pt x="78725" y="737490"/>
                        <a:pt x="157450" y="721894"/>
                        <a:pt x="227263" y="712982"/>
                      </a:cubicBezTo>
                      <a:cubicBezTo>
                        <a:pt x="297076" y="704070"/>
                        <a:pt x="386941" y="706298"/>
                        <a:pt x="418877" y="699614"/>
                      </a:cubicBezTo>
                      <a:cubicBezTo>
                        <a:pt x="450813" y="692930"/>
                        <a:pt x="396596" y="680304"/>
                        <a:pt x="418877" y="672877"/>
                      </a:cubicBezTo>
                      <a:cubicBezTo>
                        <a:pt x="441158" y="665450"/>
                        <a:pt x="510970" y="667678"/>
                        <a:pt x="552561" y="655052"/>
                      </a:cubicBezTo>
                      <a:cubicBezTo>
                        <a:pt x="594152" y="642426"/>
                        <a:pt x="607520" y="617917"/>
                        <a:pt x="668421" y="597122"/>
                      </a:cubicBezTo>
                      <a:cubicBezTo>
                        <a:pt x="729322" y="576327"/>
                        <a:pt x="871176" y="548847"/>
                        <a:pt x="917965" y="530280"/>
                      </a:cubicBezTo>
                      <a:cubicBezTo>
                        <a:pt x="964754" y="511713"/>
                        <a:pt x="952872" y="493889"/>
                        <a:pt x="949158" y="485719"/>
                      </a:cubicBezTo>
                      <a:cubicBezTo>
                        <a:pt x="945444" y="477549"/>
                        <a:pt x="889000" y="487204"/>
                        <a:pt x="895684" y="481263"/>
                      </a:cubicBezTo>
                      <a:cubicBezTo>
                        <a:pt x="902368" y="475322"/>
                        <a:pt x="938760" y="471608"/>
                        <a:pt x="989263" y="450070"/>
                      </a:cubicBezTo>
                      <a:cubicBezTo>
                        <a:pt x="1039766" y="428532"/>
                        <a:pt x="1180877" y="382485"/>
                        <a:pt x="1198701" y="352035"/>
                      </a:cubicBezTo>
                      <a:cubicBezTo>
                        <a:pt x="1216525" y="321585"/>
                        <a:pt x="1148198" y="301532"/>
                        <a:pt x="1096210" y="267368"/>
                      </a:cubicBezTo>
                      <a:cubicBezTo>
                        <a:pt x="1044222" y="233204"/>
                        <a:pt x="960298" y="180473"/>
                        <a:pt x="886772" y="147052"/>
                      </a:cubicBezTo>
                      <a:cubicBezTo>
                        <a:pt x="813246" y="113631"/>
                        <a:pt x="757543" y="87637"/>
                        <a:pt x="655052" y="66842"/>
                      </a:cubicBezTo>
                      <a:cubicBezTo>
                        <a:pt x="552561" y="46047"/>
                        <a:pt x="271824" y="22280"/>
                        <a:pt x="271824" y="22280"/>
                      </a:cubicBezTo>
                      <a:lnTo>
                        <a:pt x="53473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" name="Freeform 398"/>
                <p:cNvSpPr/>
                <p:nvPr/>
              </p:nvSpPr>
              <p:spPr>
                <a:xfrm>
                  <a:off x="200328" y="3961509"/>
                  <a:ext cx="352233" cy="338666"/>
                </a:xfrm>
                <a:custGeom>
                  <a:avLst/>
                  <a:gdLst>
                    <a:gd name="connsiteX0" fmla="*/ 138339 w 352233"/>
                    <a:gd name="connsiteY0" fmla="*/ 338666 h 338666"/>
                    <a:gd name="connsiteX1" fmla="*/ 198 w 352233"/>
                    <a:gd name="connsiteY1" fmla="*/ 271824 h 338666"/>
                    <a:gd name="connsiteX2" fmla="*/ 165076 w 352233"/>
                    <a:gd name="connsiteY2" fmla="*/ 111403 h 338666"/>
                    <a:gd name="connsiteX3" fmla="*/ 133883 w 352233"/>
                    <a:gd name="connsiteY3" fmla="*/ 22280 h 338666"/>
                    <a:gd name="connsiteX4" fmla="*/ 240830 w 352233"/>
                    <a:gd name="connsiteY4" fmla="*/ 4456 h 338666"/>
                    <a:gd name="connsiteX5" fmla="*/ 245286 w 352233"/>
                    <a:gd name="connsiteY5" fmla="*/ 4456 h 338666"/>
                    <a:gd name="connsiteX6" fmla="*/ 352233 w 352233"/>
                    <a:gd name="connsiteY6" fmla="*/ 0 h 33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233" h="338666">
                      <a:moveTo>
                        <a:pt x="138339" y="338666"/>
                      </a:moveTo>
                      <a:cubicBezTo>
                        <a:pt x="67040" y="324183"/>
                        <a:pt x="-4258" y="309701"/>
                        <a:pt x="198" y="271824"/>
                      </a:cubicBezTo>
                      <a:cubicBezTo>
                        <a:pt x="4654" y="233947"/>
                        <a:pt x="142795" y="152994"/>
                        <a:pt x="165076" y="111403"/>
                      </a:cubicBezTo>
                      <a:cubicBezTo>
                        <a:pt x="187357" y="69812"/>
                        <a:pt x="121257" y="40104"/>
                        <a:pt x="133883" y="22280"/>
                      </a:cubicBezTo>
                      <a:cubicBezTo>
                        <a:pt x="146509" y="4456"/>
                        <a:pt x="222263" y="7427"/>
                        <a:pt x="240830" y="4456"/>
                      </a:cubicBezTo>
                      <a:cubicBezTo>
                        <a:pt x="259397" y="1485"/>
                        <a:pt x="245286" y="4456"/>
                        <a:pt x="245286" y="4456"/>
                      </a:cubicBezTo>
                      <a:lnTo>
                        <a:pt x="352233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0" name="Freeform 399"/>
                <p:cNvSpPr/>
                <p:nvPr/>
              </p:nvSpPr>
              <p:spPr>
                <a:xfrm>
                  <a:off x="407502" y="3970421"/>
                  <a:ext cx="3741165" cy="550395"/>
                </a:xfrm>
                <a:custGeom>
                  <a:avLst/>
                  <a:gdLst>
                    <a:gd name="connsiteX0" fmla="*/ 274287 w 3741165"/>
                    <a:gd name="connsiteY0" fmla="*/ 0 h 550395"/>
                    <a:gd name="connsiteX1" fmla="*/ 33656 w 3741165"/>
                    <a:gd name="connsiteY1" fmla="*/ 44561 h 550395"/>
                    <a:gd name="connsiteX2" fmla="*/ 87130 w 3741165"/>
                    <a:gd name="connsiteY2" fmla="*/ 120316 h 550395"/>
                    <a:gd name="connsiteX3" fmla="*/ 24744 w 3741165"/>
                    <a:gd name="connsiteY3" fmla="*/ 196070 h 550395"/>
                    <a:gd name="connsiteX4" fmla="*/ 2463 w 3741165"/>
                    <a:gd name="connsiteY4" fmla="*/ 213895 h 550395"/>
                    <a:gd name="connsiteX5" fmla="*/ 78217 w 3741165"/>
                    <a:gd name="connsiteY5" fmla="*/ 285193 h 550395"/>
                    <a:gd name="connsiteX6" fmla="*/ 399059 w 3741165"/>
                    <a:gd name="connsiteY6" fmla="*/ 303018 h 550395"/>
                    <a:gd name="connsiteX7" fmla="*/ 639691 w 3741165"/>
                    <a:gd name="connsiteY7" fmla="*/ 383228 h 550395"/>
                    <a:gd name="connsiteX8" fmla="*/ 719902 w 3741165"/>
                    <a:gd name="connsiteY8" fmla="*/ 494632 h 550395"/>
                    <a:gd name="connsiteX9" fmla="*/ 956077 w 3741165"/>
                    <a:gd name="connsiteY9" fmla="*/ 530281 h 550395"/>
                    <a:gd name="connsiteX10" fmla="*/ 1437340 w 3741165"/>
                    <a:gd name="connsiteY10" fmla="*/ 454526 h 550395"/>
                    <a:gd name="connsiteX11" fmla="*/ 1851761 w 3741165"/>
                    <a:gd name="connsiteY11" fmla="*/ 485719 h 550395"/>
                    <a:gd name="connsiteX12" fmla="*/ 2154779 w 3741165"/>
                    <a:gd name="connsiteY12" fmla="*/ 548105 h 550395"/>
                    <a:gd name="connsiteX13" fmla="*/ 2422147 w 3741165"/>
                    <a:gd name="connsiteY13" fmla="*/ 396597 h 550395"/>
                    <a:gd name="connsiteX14" fmla="*/ 2711796 w 3741165"/>
                    <a:gd name="connsiteY14" fmla="*/ 369860 h 550395"/>
                    <a:gd name="connsiteX15" fmla="*/ 2774182 w 3741165"/>
                    <a:gd name="connsiteY15" fmla="*/ 338667 h 550395"/>
                    <a:gd name="connsiteX16" fmla="*/ 3014814 w 3741165"/>
                    <a:gd name="connsiteY16" fmla="*/ 338667 h 550395"/>
                    <a:gd name="connsiteX17" fmla="*/ 3362393 w 3741165"/>
                    <a:gd name="connsiteY17" fmla="*/ 307474 h 550395"/>
                    <a:gd name="connsiteX18" fmla="*/ 3607480 w 3741165"/>
                    <a:gd name="connsiteY18" fmla="*/ 280737 h 550395"/>
                    <a:gd name="connsiteX19" fmla="*/ 3741165 w 3741165"/>
                    <a:gd name="connsiteY19" fmla="*/ 285193 h 5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741165" h="550395">
                      <a:moveTo>
                        <a:pt x="274287" y="0"/>
                      </a:moveTo>
                      <a:cubicBezTo>
                        <a:pt x="169568" y="12254"/>
                        <a:pt x="64849" y="24508"/>
                        <a:pt x="33656" y="44561"/>
                      </a:cubicBezTo>
                      <a:cubicBezTo>
                        <a:pt x="2463" y="64614"/>
                        <a:pt x="88615" y="95065"/>
                        <a:pt x="87130" y="120316"/>
                      </a:cubicBezTo>
                      <a:cubicBezTo>
                        <a:pt x="85645" y="145567"/>
                        <a:pt x="38855" y="180474"/>
                        <a:pt x="24744" y="196070"/>
                      </a:cubicBezTo>
                      <a:cubicBezTo>
                        <a:pt x="10633" y="211666"/>
                        <a:pt x="-6449" y="199041"/>
                        <a:pt x="2463" y="213895"/>
                      </a:cubicBezTo>
                      <a:cubicBezTo>
                        <a:pt x="11375" y="228749"/>
                        <a:pt x="12118" y="270339"/>
                        <a:pt x="78217" y="285193"/>
                      </a:cubicBezTo>
                      <a:cubicBezTo>
                        <a:pt x="144316" y="300047"/>
                        <a:pt x="305480" y="286679"/>
                        <a:pt x="399059" y="303018"/>
                      </a:cubicBezTo>
                      <a:cubicBezTo>
                        <a:pt x="492638" y="319357"/>
                        <a:pt x="586217" y="351292"/>
                        <a:pt x="639691" y="383228"/>
                      </a:cubicBezTo>
                      <a:cubicBezTo>
                        <a:pt x="693165" y="415164"/>
                        <a:pt x="667171" y="470123"/>
                        <a:pt x="719902" y="494632"/>
                      </a:cubicBezTo>
                      <a:cubicBezTo>
                        <a:pt x="772633" y="519141"/>
                        <a:pt x="836504" y="536965"/>
                        <a:pt x="956077" y="530281"/>
                      </a:cubicBezTo>
                      <a:cubicBezTo>
                        <a:pt x="1075650" y="523597"/>
                        <a:pt x="1288059" y="461953"/>
                        <a:pt x="1437340" y="454526"/>
                      </a:cubicBezTo>
                      <a:cubicBezTo>
                        <a:pt x="1586621" y="447099"/>
                        <a:pt x="1732188" y="470123"/>
                        <a:pt x="1851761" y="485719"/>
                      </a:cubicBezTo>
                      <a:cubicBezTo>
                        <a:pt x="1971334" y="501315"/>
                        <a:pt x="2059715" y="562959"/>
                        <a:pt x="2154779" y="548105"/>
                      </a:cubicBezTo>
                      <a:cubicBezTo>
                        <a:pt x="2249843" y="533251"/>
                        <a:pt x="2329311" y="426304"/>
                        <a:pt x="2422147" y="396597"/>
                      </a:cubicBezTo>
                      <a:cubicBezTo>
                        <a:pt x="2514983" y="366890"/>
                        <a:pt x="2653123" y="379515"/>
                        <a:pt x="2711796" y="369860"/>
                      </a:cubicBezTo>
                      <a:cubicBezTo>
                        <a:pt x="2770469" y="360205"/>
                        <a:pt x="2723679" y="343866"/>
                        <a:pt x="2774182" y="338667"/>
                      </a:cubicBezTo>
                      <a:cubicBezTo>
                        <a:pt x="2824685" y="333468"/>
                        <a:pt x="2916779" y="343866"/>
                        <a:pt x="3014814" y="338667"/>
                      </a:cubicBezTo>
                      <a:cubicBezTo>
                        <a:pt x="3112849" y="333468"/>
                        <a:pt x="3263615" y="317129"/>
                        <a:pt x="3362393" y="307474"/>
                      </a:cubicBezTo>
                      <a:cubicBezTo>
                        <a:pt x="3461171" y="297819"/>
                        <a:pt x="3544351" y="284450"/>
                        <a:pt x="3607480" y="280737"/>
                      </a:cubicBezTo>
                      <a:cubicBezTo>
                        <a:pt x="3670609" y="277024"/>
                        <a:pt x="3718142" y="284450"/>
                        <a:pt x="3741165" y="28519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" name="Freeform 400"/>
                <p:cNvSpPr/>
                <p:nvPr/>
              </p:nvSpPr>
              <p:spPr>
                <a:xfrm>
                  <a:off x="8912" y="4389298"/>
                  <a:ext cx="3569369" cy="757897"/>
                </a:xfrm>
                <a:custGeom>
                  <a:avLst/>
                  <a:gdLst>
                    <a:gd name="connsiteX0" fmla="*/ 0 w 3569369"/>
                    <a:gd name="connsiteY0" fmla="*/ 744176 h 757897"/>
                    <a:gd name="connsiteX1" fmla="*/ 245088 w 3569369"/>
                    <a:gd name="connsiteY1" fmla="*/ 744176 h 757897"/>
                    <a:gd name="connsiteX2" fmla="*/ 721895 w 3569369"/>
                    <a:gd name="connsiteY2" fmla="*/ 601579 h 757897"/>
                    <a:gd name="connsiteX3" fmla="*/ 922421 w 3569369"/>
                    <a:gd name="connsiteY3" fmla="*/ 512456 h 757897"/>
                    <a:gd name="connsiteX4" fmla="*/ 864492 w 3569369"/>
                    <a:gd name="connsiteY4" fmla="*/ 525825 h 757897"/>
                    <a:gd name="connsiteX5" fmla="*/ 1038281 w 3569369"/>
                    <a:gd name="connsiteY5" fmla="*/ 454527 h 757897"/>
                    <a:gd name="connsiteX6" fmla="*/ 1247720 w 3569369"/>
                    <a:gd name="connsiteY6" fmla="*/ 271825 h 757897"/>
                    <a:gd name="connsiteX7" fmla="*/ 1345755 w 3569369"/>
                    <a:gd name="connsiteY7" fmla="*/ 178246 h 757897"/>
                    <a:gd name="connsiteX8" fmla="*/ 1711158 w 3569369"/>
                    <a:gd name="connsiteY8" fmla="*/ 120316 h 757897"/>
                    <a:gd name="connsiteX9" fmla="*/ 2147860 w 3569369"/>
                    <a:gd name="connsiteY9" fmla="*/ 169334 h 757897"/>
                    <a:gd name="connsiteX10" fmla="*/ 2433053 w 3569369"/>
                    <a:gd name="connsiteY10" fmla="*/ 209439 h 757897"/>
                    <a:gd name="connsiteX11" fmla="*/ 2499895 w 3569369"/>
                    <a:gd name="connsiteY11" fmla="*/ 231720 h 757897"/>
                    <a:gd name="connsiteX12" fmla="*/ 2709334 w 3569369"/>
                    <a:gd name="connsiteY12" fmla="*/ 191614 h 757897"/>
                    <a:gd name="connsiteX13" fmla="*/ 2673684 w 3569369"/>
                    <a:gd name="connsiteY13" fmla="*/ 160421 h 757897"/>
                    <a:gd name="connsiteX14" fmla="*/ 2923228 w 3569369"/>
                    <a:gd name="connsiteY14" fmla="*/ 35649 h 757897"/>
                    <a:gd name="connsiteX15" fmla="*/ 3569369 w 3569369"/>
                    <a:gd name="connsiteY15" fmla="*/ 0 h 757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69369" h="757897">
                      <a:moveTo>
                        <a:pt x="0" y="744176"/>
                      </a:moveTo>
                      <a:cubicBezTo>
                        <a:pt x="62386" y="756059"/>
                        <a:pt x="124772" y="767942"/>
                        <a:pt x="245088" y="744176"/>
                      </a:cubicBezTo>
                      <a:cubicBezTo>
                        <a:pt x="365404" y="720410"/>
                        <a:pt x="609006" y="640199"/>
                        <a:pt x="721895" y="601579"/>
                      </a:cubicBezTo>
                      <a:cubicBezTo>
                        <a:pt x="834784" y="562959"/>
                        <a:pt x="898655" y="525082"/>
                        <a:pt x="922421" y="512456"/>
                      </a:cubicBezTo>
                      <a:cubicBezTo>
                        <a:pt x="946187" y="499830"/>
                        <a:pt x="845182" y="535480"/>
                        <a:pt x="864492" y="525825"/>
                      </a:cubicBezTo>
                      <a:cubicBezTo>
                        <a:pt x="883802" y="516170"/>
                        <a:pt x="974410" y="496860"/>
                        <a:pt x="1038281" y="454527"/>
                      </a:cubicBezTo>
                      <a:cubicBezTo>
                        <a:pt x="1102152" y="412194"/>
                        <a:pt x="1196474" y="317872"/>
                        <a:pt x="1247720" y="271825"/>
                      </a:cubicBezTo>
                      <a:cubicBezTo>
                        <a:pt x="1298966" y="225778"/>
                        <a:pt x="1268515" y="203497"/>
                        <a:pt x="1345755" y="178246"/>
                      </a:cubicBezTo>
                      <a:cubicBezTo>
                        <a:pt x="1422995" y="152995"/>
                        <a:pt x="1577474" y="121801"/>
                        <a:pt x="1711158" y="120316"/>
                      </a:cubicBezTo>
                      <a:cubicBezTo>
                        <a:pt x="1844842" y="118831"/>
                        <a:pt x="2027544" y="154480"/>
                        <a:pt x="2147860" y="169334"/>
                      </a:cubicBezTo>
                      <a:cubicBezTo>
                        <a:pt x="2268176" y="184188"/>
                        <a:pt x="2374381" y="199041"/>
                        <a:pt x="2433053" y="209439"/>
                      </a:cubicBezTo>
                      <a:cubicBezTo>
                        <a:pt x="2491725" y="219837"/>
                        <a:pt x="2453848" y="234691"/>
                        <a:pt x="2499895" y="231720"/>
                      </a:cubicBezTo>
                      <a:cubicBezTo>
                        <a:pt x="2545942" y="228749"/>
                        <a:pt x="2680369" y="203497"/>
                        <a:pt x="2709334" y="191614"/>
                      </a:cubicBezTo>
                      <a:cubicBezTo>
                        <a:pt x="2738299" y="179731"/>
                        <a:pt x="2638035" y="186415"/>
                        <a:pt x="2673684" y="160421"/>
                      </a:cubicBezTo>
                      <a:cubicBezTo>
                        <a:pt x="2709333" y="134427"/>
                        <a:pt x="2773947" y="62386"/>
                        <a:pt x="2923228" y="35649"/>
                      </a:cubicBezTo>
                      <a:cubicBezTo>
                        <a:pt x="3072509" y="8912"/>
                        <a:pt x="3569369" y="0"/>
                        <a:pt x="3569369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2" name="Freeform 401"/>
                <p:cNvSpPr/>
                <p:nvPr/>
              </p:nvSpPr>
              <p:spPr>
                <a:xfrm>
                  <a:off x="3720878" y="4283233"/>
                  <a:ext cx="4184316" cy="587964"/>
                </a:xfrm>
                <a:custGeom>
                  <a:avLst/>
                  <a:gdLst>
                    <a:gd name="connsiteX0" fmla="*/ 0 w 3529263"/>
                    <a:gd name="connsiteY0" fmla="*/ 110521 h 992837"/>
                    <a:gd name="connsiteX1" fmla="*/ 579298 w 3529263"/>
                    <a:gd name="connsiteY1" fmla="*/ 101609 h 992837"/>
                    <a:gd name="connsiteX2" fmla="*/ 904597 w 3529263"/>
                    <a:gd name="connsiteY2" fmla="*/ 3574 h 992837"/>
                    <a:gd name="connsiteX3" fmla="*/ 1479439 w 3529263"/>
                    <a:gd name="connsiteY3" fmla="*/ 21399 h 992837"/>
                    <a:gd name="connsiteX4" fmla="*/ 2076562 w 3529263"/>
                    <a:gd name="connsiteY4" fmla="*/ 21399 h 992837"/>
                    <a:gd name="connsiteX5" fmla="*/ 2401860 w 3529263"/>
                    <a:gd name="connsiteY5" fmla="*/ 52592 h 992837"/>
                    <a:gd name="connsiteX6" fmla="*/ 2682597 w 3529263"/>
                    <a:gd name="connsiteY6" fmla="*/ 110521 h 992837"/>
                    <a:gd name="connsiteX7" fmla="*/ 2949965 w 3529263"/>
                    <a:gd name="connsiteY7" fmla="*/ 195188 h 992837"/>
                    <a:gd name="connsiteX8" fmla="*/ 3529263 w 3529263"/>
                    <a:gd name="connsiteY8" fmla="*/ 992837 h 992837"/>
                    <a:gd name="connsiteX0" fmla="*/ 0 w 4184316"/>
                    <a:gd name="connsiteY0" fmla="*/ 110521 h 569504"/>
                    <a:gd name="connsiteX1" fmla="*/ 579298 w 4184316"/>
                    <a:gd name="connsiteY1" fmla="*/ 101609 h 569504"/>
                    <a:gd name="connsiteX2" fmla="*/ 904597 w 4184316"/>
                    <a:gd name="connsiteY2" fmla="*/ 3574 h 569504"/>
                    <a:gd name="connsiteX3" fmla="*/ 1479439 w 4184316"/>
                    <a:gd name="connsiteY3" fmla="*/ 21399 h 569504"/>
                    <a:gd name="connsiteX4" fmla="*/ 2076562 w 4184316"/>
                    <a:gd name="connsiteY4" fmla="*/ 21399 h 569504"/>
                    <a:gd name="connsiteX5" fmla="*/ 2401860 w 4184316"/>
                    <a:gd name="connsiteY5" fmla="*/ 52592 h 569504"/>
                    <a:gd name="connsiteX6" fmla="*/ 2682597 w 4184316"/>
                    <a:gd name="connsiteY6" fmla="*/ 110521 h 569504"/>
                    <a:gd name="connsiteX7" fmla="*/ 2949965 w 4184316"/>
                    <a:gd name="connsiteY7" fmla="*/ 195188 h 569504"/>
                    <a:gd name="connsiteX8" fmla="*/ 4184316 w 4184316"/>
                    <a:gd name="connsiteY8" fmla="*/ 569504 h 569504"/>
                    <a:gd name="connsiteX0" fmla="*/ 0 w 4184316"/>
                    <a:gd name="connsiteY0" fmla="*/ 110521 h 587964"/>
                    <a:gd name="connsiteX1" fmla="*/ 579298 w 4184316"/>
                    <a:gd name="connsiteY1" fmla="*/ 101609 h 587964"/>
                    <a:gd name="connsiteX2" fmla="*/ 904597 w 4184316"/>
                    <a:gd name="connsiteY2" fmla="*/ 3574 h 587964"/>
                    <a:gd name="connsiteX3" fmla="*/ 1479439 w 4184316"/>
                    <a:gd name="connsiteY3" fmla="*/ 21399 h 587964"/>
                    <a:gd name="connsiteX4" fmla="*/ 2076562 w 4184316"/>
                    <a:gd name="connsiteY4" fmla="*/ 21399 h 587964"/>
                    <a:gd name="connsiteX5" fmla="*/ 2401860 w 4184316"/>
                    <a:gd name="connsiteY5" fmla="*/ 52592 h 587964"/>
                    <a:gd name="connsiteX6" fmla="*/ 2682597 w 4184316"/>
                    <a:gd name="connsiteY6" fmla="*/ 110521 h 587964"/>
                    <a:gd name="connsiteX7" fmla="*/ 2949965 w 4184316"/>
                    <a:gd name="connsiteY7" fmla="*/ 195188 h 587964"/>
                    <a:gd name="connsiteX8" fmla="*/ 4184316 w 4184316"/>
                    <a:gd name="connsiteY8" fmla="*/ 569504 h 587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84316" h="587964">
                      <a:moveTo>
                        <a:pt x="0" y="110521"/>
                      </a:moveTo>
                      <a:lnTo>
                        <a:pt x="579298" y="101609"/>
                      </a:lnTo>
                      <a:cubicBezTo>
                        <a:pt x="730064" y="83784"/>
                        <a:pt x="754574" y="16942"/>
                        <a:pt x="904597" y="3574"/>
                      </a:cubicBezTo>
                      <a:cubicBezTo>
                        <a:pt x="1054620" y="-9794"/>
                        <a:pt x="1284112" y="18428"/>
                        <a:pt x="1479439" y="21399"/>
                      </a:cubicBezTo>
                      <a:cubicBezTo>
                        <a:pt x="1674766" y="24370"/>
                        <a:pt x="1922825" y="16200"/>
                        <a:pt x="2076562" y="21399"/>
                      </a:cubicBezTo>
                      <a:cubicBezTo>
                        <a:pt x="2230299" y="26598"/>
                        <a:pt x="2300854" y="37738"/>
                        <a:pt x="2401860" y="52592"/>
                      </a:cubicBezTo>
                      <a:cubicBezTo>
                        <a:pt x="2502866" y="67446"/>
                        <a:pt x="2591246" y="86755"/>
                        <a:pt x="2682597" y="110521"/>
                      </a:cubicBezTo>
                      <a:cubicBezTo>
                        <a:pt x="2773948" y="134287"/>
                        <a:pt x="2699679" y="118691"/>
                        <a:pt x="2949965" y="195188"/>
                      </a:cubicBezTo>
                      <a:cubicBezTo>
                        <a:pt x="3361415" y="319960"/>
                        <a:pt x="2690024" y="671995"/>
                        <a:pt x="4184316" y="569504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3" name="Freeform 402"/>
                <p:cNvSpPr/>
                <p:nvPr/>
              </p:nvSpPr>
              <p:spPr>
                <a:xfrm>
                  <a:off x="7766829" y="4875018"/>
                  <a:ext cx="1359346" cy="36175"/>
                </a:xfrm>
                <a:custGeom>
                  <a:avLst/>
                  <a:gdLst>
                    <a:gd name="connsiteX0" fmla="*/ 1359346 w 1359346"/>
                    <a:gd name="connsiteY0" fmla="*/ 0 h 36175"/>
                    <a:gd name="connsiteX1" fmla="*/ 508224 w 1359346"/>
                    <a:gd name="connsiteY1" fmla="*/ 0 h 36175"/>
                    <a:gd name="connsiteX2" fmla="*/ 178469 w 1359346"/>
                    <a:gd name="connsiteY2" fmla="*/ 26736 h 36175"/>
                    <a:gd name="connsiteX3" fmla="*/ 224 w 1359346"/>
                    <a:gd name="connsiteY3" fmla="*/ 35649 h 36175"/>
                    <a:gd name="connsiteX4" fmla="*/ 138364 w 1359346"/>
                    <a:gd name="connsiteY4" fmla="*/ 13368 h 3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6" h="36175">
                      <a:moveTo>
                        <a:pt x="1359346" y="0"/>
                      </a:moveTo>
                      <a:lnTo>
                        <a:pt x="508224" y="0"/>
                      </a:lnTo>
                      <a:cubicBezTo>
                        <a:pt x="311411" y="4456"/>
                        <a:pt x="263136" y="20794"/>
                        <a:pt x="178469" y="26736"/>
                      </a:cubicBezTo>
                      <a:cubicBezTo>
                        <a:pt x="93802" y="32678"/>
                        <a:pt x="6908" y="37877"/>
                        <a:pt x="224" y="35649"/>
                      </a:cubicBezTo>
                      <a:cubicBezTo>
                        <a:pt x="-6460" y="33421"/>
                        <a:pt x="138364" y="13368"/>
                        <a:pt x="138364" y="133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4" name="Freeform 403"/>
                <p:cNvSpPr/>
                <p:nvPr/>
              </p:nvSpPr>
              <p:spPr>
                <a:xfrm>
                  <a:off x="5156569" y="4191441"/>
                  <a:ext cx="3996343" cy="576629"/>
                </a:xfrm>
                <a:custGeom>
                  <a:avLst/>
                  <a:gdLst>
                    <a:gd name="connsiteX0" fmla="*/ 3996343 w 3996343"/>
                    <a:gd name="connsiteY0" fmla="*/ 567717 h 576629"/>
                    <a:gd name="connsiteX1" fmla="*/ 3359115 w 3996343"/>
                    <a:gd name="connsiteY1" fmla="*/ 576629 h 576629"/>
                    <a:gd name="connsiteX2" fmla="*/ 2891220 w 3996343"/>
                    <a:gd name="connsiteY2" fmla="*/ 572173 h 576629"/>
                    <a:gd name="connsiteX3" fmla="*/ 2753080 w 3996343"/>
                    <a:gd name="connsiteY3" fmla="*/ 563261 h 576629"/>
                    <a:gd name="connsiteX4" fmla="*/ 2405501 w 3996343"/>
                    <a:gd name="connsiteY4" fmla="*/ 563261 h 576629"/>
                    <a:gd name="connsiteX5" fmla="*/ 2173782 w 3996343"/>
                    <a:gd name="connsiteY5" fmla="*/ 554348 h 576629"/>
                    <a:gd name="connsiteX6" fmla="*/ 2209431 w 3996343"/>
                    <a:gd name="connsiteY6" fmla="*/ 536524 h 576629"/>
                    <a:gd name="connsiteX7" fmla="*/ 1964343 w 3996343"/>
                    <a:gd name="connsiteY7" fmla="*/ 523155 h 576629"/>
                    <a:gd name="connsiteX8" fmla="*/ 1826203 w 3996343"/>
                    <a:gd name="connsiteY8" fmla="*/ 465226 h 576629"/>
                    <a:gd name="connsiteX9" fmla="*/ 1692519 w 3996343"/>
                    <a:gd name="connsiteY9" fmla="*/ 304805 h 576629"/>
                    <a:gd name="connsiteX10" fmla="*/ 1541010 w 3996343"/>
                    <a:gd name="connsiteY10" fmla="*/ 251331 h 576629"/>
                    <a:gd name="connsiteX11" fmla="*/ 1407326 w 3996343"/>
                    <a:gd name="connsiteY11" fmla="*/ 135471 h 576629"/>
                    <a:gd name="connsiteX12" fmla="*/ 1046378 w 3996343"/>
                    <a:gd name="connsiteY12" fmla="*/ 50805 h 576629"/>
                    <a:gd name="connsiteX13" fmla="*/ 413606 w 3996343"/>
                    <a:gd name="connsiteY13" fmla="*/ 1787 h 576629"/>
                    <a:gd name="connsiteX14" fmla="*/ 34835 w 3996343"/>
                    <a:gd name="connsiteY14" fmla="*/ 10699 h 576629"/>
                    <a:gd name="connsiteX15" fmla="*/ 17010 w 3996343"/>
                    <a:gd name="connsiteY15" fmla="*/ 10699 h 576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96343" h="576629">
                      <a:moveTo>
                        <a:pt x="3996343" y="567717"/>
                      </a:moveTo>
                      <a:lnTo>
                        <a:pt x="3359115" y="576629"/>
                      </a:lnTo>
                      <a:lnTo>
                        <a:pt x="2891220" y="572173"/>
                      </a:lnTo>
                      <a:cubicBezTo>
                        <a:pt x="2790214" y="569945"/>
                        <a:pt x="2834033" y="564746"/>
                        <a:pt x="2753080" y="563261"/>
                      </a:cubicBezTo>
                      <a:cubicBezTo>
                        <a:pt x="2672127" y="561776"/>
                        <a:pt x="2502051" y="564746"/>
                        <a:pt x="2405501" y="563261"/>
                      </a:cubicBezTo>
                      <a:cubicBezTo>
                        <a:pt x="2308951" y="561775"/>
                        <a:pt x="2206460" y="558804"/>
                        <a:pt x="2173782" y="554348"/>
                      </a:cubicBezTo>
                      <a:cubicBezTo>
                        <a:pt x="2141104" y="549892"/>
                        <a:pt x="2244337" y="541723"/>
                        <a:pt x="2209431" y="536524"/>
                      </a:cubicBezTo>
                      <a:cubicBezTo>
                        <a:pt x="2174525" y="531325"/>
                        <a:pt x="2028214" y="535038"/>
                        <a:pt x="1964343" y="523155"/>
                      </a:cubicBezTo>
                      <a:cubicBezTo>
                        <a:pt x="1900472" y="511272"/>
                        <a:pt x="1871507" y="501618"/>
                        <a:pt x="1826203" y="465226"/>
                      </a:cubicBezTo>
                      <a:cubicBezTo>
                        <a:pt x="1780899" y="428834"/>
                        <a:pt x="1740051" y="340454"/>
                        <a:pt x="1692519" y="304805"/>
                      </a:cubicBezTo>
                      <a:cubicBezTo>
                        <a:pt x="1644987" y="269156"/>
                        <a:pt x="1588542" y="279553"/>
                        <a:pt x="1541010" y="251331"/>
                      </a:cubicBezTo>
                      <a:cubicBezTo>
                        <a:pt x="1493478" y="223109"/>
                        <a:pt x="1489765" y="168892"/>
                        <a:pt x="1407326" y="135471"/>
                      </a:cubicBezTo>
                      <a:cubicBezTo>
                        <a:pt x="1324887" y="102050"/>
                        <a:pt x="1211998" y="73086"/>
                        <a:pt x="1046378" y="50805"/>
                      </a:cubicBezTo>
                      <a:cubicBezTo>
                        <a:pt x="880758" y="28524"/>
                        <a:pt x="582196" y="8471"/>
                        <a:pt x="413606" y="1787"/>
                      </a:cubicBezTo>
                      <a:cubicBezTo>
                        <a:pt x="245016" y="-4897"/>
                        <a:pt x="100934" y="9214"/>
                        <a:pt x="34835" y="10699"/>
                      </a:cubicBezTo>
                      <a:cubicBezTo>
                        <a:pt x="-31264" y="12184"/>
                        <a:pt x="17010" y="10699"/>
                        <a:pt x="17010" y="1069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5" name="Freeform 404"/>
                <p:cNvSpPr/>
                <p:nvPr/>
              </p:nvSpPr>
              <p:spPr>
                <a:xfrm>
                  <a:off x="4202140" y="4200398"/>
                  <a:ext cx="877860" cy="86409"/>
                </a:xfrm>
                <a:custGeom>
                  <a:avLst/>
                  <a:gdLst>
                    <a:gd name="connsiteX0" fmla="*/ 0 w 877860"/>
                    <a:gd name="connsiteY0" fmla="*/ 86409 h 86409"/>
                    <a:gd name="connsiteX1" fmla="*/ 142597 w 877860"/>
                    <a:gd name="connsiteY1" fmla="*/ 68584 h 86409"/>
                    <a:gd name="connsiteX2" fmla="*/ 124772 w 877860"/>
                    <a:gd name="connsiteY2" fmla="*/ 6198 h 86409"/>
                    <a:gd name="connsiteX3" fmla="*/ 320842 w 877860"/>
                    <a:gd name="connsiteY3" fmla="*/ 1742 h 86409"/>
                    <a:gd name="connsiteX4" fmla="*/ 530281 w 877860"/>
                    <a:gd name="connsiteY4" fmla="*/ 1742 h 86409"/>
                    <a:gd name="connsiteX5" fmla="*/ 485720 w 877860"/>
                    <a:gd name="connsiteY5" fmla="*/ 19567 h 86409"/>
                    <a:gd name="connsiteX6" fmla="*/ 753088 w 877860"/>
                    <a:gd name="connsiteY6" fmla="*/ 28479 h 86409"/>
                    <a:gd name="connsiteX7" fmla="*/ 877860 w 877860"/>
                    <a:gd name="connsiteY7" fmla="*/ 24023 h 86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7860" h="86409">
                      <a:moveTo>
                        <a:pt x="0" y="86409"/>
                      </a:moveTo>
                      <a:cubicBezTo>
                        <a:pt x="60901" y="84180"/>
                        <a:pt x="121802" y="81952"/>
                        <a:pt x="142597" y="68584"/>
                      </a:cubicBezTo>
                      <a:cubicBezTo>
                        <a:pt x="163392" y="55216"/>
                        <a:pt x="95065" y="17338"/>
                        <a:pt x="124772" y="6198"/>
                      </a:cubicBezTo>
                      <a:cubicBezTo>
                        <a:pt x="154479" y="-4942"/>
                        <a:pt x="253257" y="2485"/>
                        <a:pt x="320842" y="1742"/>
                      </a:cubicBezTo>
                      <a:cubicBezTo>
                        <a:pt x="388427" y="999"/>
                        <a:pt x="502801" y="-1229"/>
                        <a:pt x="530281" y="1742"/>
                      </a:cubicBezTo>
                      <a:cubicBezTo>
                        <a:pt x="557761" y="4713"/>
                        <a:pt x="448586" y="15111"/>
                        <a:pt x="485720" y="19567"/>
                      </a:cubicBezTo>
                      <a:cubicBezTo>
                        <a:pt x="522855" y="24023"/>
                        <a:pt x="687731" y="27736"/>
                        <a:pt x="753088" y="28479"/>
                      </a:cubicBezTo>
                      <a:cubicBezTo>
                        <a:pt x="818445" y="29222"/>
                        <a:pt x="856322" y="24766"/>
                        <a:pt x="877860" y="2402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12" name="Group 411"/>
            <p:cNvGrpSpPr/>
            <p:nvPr userDrawn="1"/>
          </p:nvGrpSpPr>
          <p:grpSpPr>
            <a:xfrm>
              <a:off x="510742" y="3696634"/>
              <a:ext cx="8633258" cy="1256307"/>
              <a:chOff x="510742" y="3573147"/>
              <a:chExt cx="8633258" cy="1256307"/>
            </a:xfrm>
          </p:grpSpPr>
          <p:sp>
            <p:nvSpPr>
              <p:cNvPr id="413" name="Freeform 412"/>
              <p:cNvSpPr/>
              <p:nvPr/>
            </p:nvSpPr>
            <p:spPr>
              <a:xfrm>
                <a:off x="535289" y="3685355"/>
                <a:ext cx="2135486" cy="756812"/>
              </a:xfrm>
              <a:custGeom>
                <a:avLst/>
                <a:gdLst>
                  <a:gd name="connsiteX0" fmla="*/ 130556 w 2135486"/>
                  <a:gd name="connsiteY0" fmla="*/ 277352 h 756812"/>
                  <a:gd name="connsiteX1" fmla="*/ 635 w 2135486"/>
                  <a:gd name="connsiteY1" fmla="*/ 316329 h 756812"/>
                  <a:gd name="connsiteX2" fmla="*/ 189020 w 2135486"/>
                  <a:gd name="connsiteY2" fmla="*/ 335818 h 756812"/>
                  <a:gd name="connsiteX3" fmla="*/ 224749 w 2135486"/>
                  <a:gd name="connsiteY3" fmla="*/ 387788 h 756812"/>
                  <a:gd name="connsiteX4" fmla="*/ 315693 w 2135486"/>
                  <a:gd name="connsiteY4" fmla="*/ 449502 h 756812"/>
                  <a:gd name="connsiteX5" fmla="*/ 455358 w 2135486"/>
                  <a:gd name="connsiteY5" fmla="*/ 455998 h 756812"/>
                  <a:gd name="connsiteX6" fmla="*/ 630752 w 2135486"/>
                  <a:gd name="connsiteY6" fmla="*/ 455998 h 756812"/>
                  <a:gd name="connsiteX7" fmla="*/ 689216 w 2135486"/>
                  <a:gd name="connsiteY7" fmla="*/ 468991 h 756812"/>
                  <a:gd name="connsiteX8" fmla="*/ 536559 w 2135486"/>
                  <a:gd name="connsiteY8" fmla="*/ 579427 h 756812"/>
                  <a:gd name="connsiteX9" fmla="*/ 598271 w 2135486"/>
                  <a:gd name="connsiteY9" fmla="*/ 673622 h 756812"/>
                  <a:gd name="connsiteX10" fmla="*/ 679472 w 2135486"/>
                  <a:gd name="connsiteY10" fmla="*/ 712600 h 756812"/>
                  <a:gd name="connsiteX11" fmla="*/ 929570 w 2135486"/>
                  <a:gd name="connsiteY11" fmla="*/ 745081 h 756812"/>
                  <a:gd name="connsiteX12" fmla="*/ 1150436 w 2135486"/>
                  <a:gd name="connsiteY12" fmla="*/ 754825 h 756812"/>
                  <a:gd name="connsiteX13" fmla="*/ 1153684 w 2135486"/>
                  <a:gd name="connsiteY13" fmla="*/ 709352 h 756812"/>
                  <a:gd name="connsiteX14" fmla="*/ 1420022 w 2135486"/>
                  <a:gd name="connsiteY14" fmla="*/ 702856 h 756812"/>
                  <a:gd name="connsiteX15" fmla="*/ 1699352 w 2135486"/>
                  <a:gd name="connsiteY15" fmla="*/ 683367 h 756812"/>
                  <a:gd name="connsiteX16" fmla="*/ 1761064 w 2135486"/>
                  <a:gd name="connsiteY16" fmla="*/ 657382 h 756812"/>
                  <a:gd name="connsiteX17" fmla="*/ 1894233 w 2135486"/>
                  <a:gd name="connsiteY17" fmla="*/ 624901 h 756812"/>
                  <a:gd name="connsiteX18" fmla="*/ 1920217 w 2135486"/>
                  <a:gd name="connsiteY18" fmla="*/ 585923 h 756812"/>
                  <a:gd name="connsiteX19" fmla="*/ 2082618 w 2135486"/>
                  <a:gd name="connsiteY19" fmla="*/ 579427 h 756812"/>
                  <a:gd name="connsiteX20" fmla="*/ 2131339 w 2135486"/>
                  <a:gd name="connsiteY20" fmla="*/ 553442 h 756812"/>
                  <a:gd name="connsiteX21" fmla="*/ 1991674 w 2135486"/>
                  <a:gd name="connsiteY21" fmla="*/ 449502 h 756812"/>
                  <a:gd name="connsiteX22" fmla="*/ 1900729 w 2135486"/>
                  <a:gd name="connsiteY22" fmla="*/ 433262 h 756812"/>
                  <a:gd name="connsiteX23" fmla="*/ 1845513 w 2135486"/>
                  <a:gd name="connsiteY23" fmla="*/ 446254 h 756812"/>
                  <a:gd name="connsiteX24" fmla="*/ 1861753 w 2135486"/>
                  <a:gd name="connsiteY24" fmla="*/ 267607 h 756812"/>
                  <a:gd name="connsiteX25" fmla="*/ 1757816 w 2135486"/>
                  <a:gd name="connsiteY25" fmla="*/ 270856 h 756812"/>
                  <a:gd name="connsiteX26" fmla="*/ 1676615 w 2135486"/>
                  <a:gd name="connsiteY26" fmla="*/ 293592 h 756812"/>
                  <a:gd name="connsiteX27" fmla="*/ 1575927 w 2135486"/>
                  <a:gd name="connsiteY27" fmla="*/ 218886 h 756812"/>
                  <a:gd name="connsiteX28" fmla="*/ 1446006 w 2135486"/>
                  <a:gd name="connsiteY28" fmla="*/ 170164 h 756812"/>
                  <a:gd name="connsiteX29" fmla="*/ 1374549 w 2135486"/>
                  <a:gd name="connsiteY29" fmla="*/ 231878 h 756812"/>
                  <a:gd name="connsiteX30" fmla="*/ 1309589 w 2135486"/>
                  <a:gd name="connsiteY30" fmla="*/ 157171 h 756812"/>
                  <a:gd name="connsiteX31" fmla="*/ 1199156 w 2135486"/>
                  <a:gd name="connsiteY31" fmla="*/ 59728 h 756812"/>
                  <a:gd name="connsiteX32" fmla="*/ 1075731 w 2135486"/>
                  <a:gd name="connsiteY32" fmla="*/ 27247 h 756812"/>
                  <a:gd name="connsiteX33" fmla="*/ 1036755 w 2135486"/>
                  <a:gd name="connsiteY33" fmla="*/ 85713 h 756812"/>
                  <a:gd name="connsiteX34" fmla="*/ 975042 w 2135486"/>
                  <a:gd name="connsiteY34" fmla="*/ 14254 h 756812"/>
                  <a:gd name="connsiteX35" fmla="*/ 848369 w 2135486"/>
                  <a:gd name="connsiteY35" fmla="*/ 17502 h 756812"/>
                  <a:gd name="connsiteX36" fmla="*/ 724944 w 2135486"/>
                  <a:gd name="connsiteY36" fmla="*/ 1262 h 756812"/>
                  <a:gd name="connsiteX37" fmla="*/ 682720 w 2135486"/>
                  <a:gd name="connsiteY37" fmla="*/ 56480 h 756812"/>
                  <a:gd name="connsiteX38" fmla="*/ 565791 w 2135486"/>
                  <a:gd name="connsiteY38" fmla="*/ 66224 h 756812"/>
                  <a:gd name="connsiteX39" fmla="*/ 507327 w 2135486"/>
                  <a:gd name="connsiteY39" fmla="*/ 66224 h 756812"/>
                  <a:gd name="connsiteX40" fmla="*/ 367662 w 2135486"/>
                  <a:gd name="connsiteY40" fmla="*/ 66224 h 756812"/>
                  <a:gd name="connsiteX41" fmla="*/ 270221 w 2135486"/>
                  <a:gd name="connsiteY41" fmla="*/ 92209 h 756812"/>
                  <a:gd name="connsiteX42" fmla="*/ 208509 w 2135486"/>
                  <a:gd name="connsiteY42" fmla="*/ 215637 h 756812"/>
                  <a:gd name="connsiteX43" fmla="*/ 130556 w 2135486"/>
                  <a:gd name="connsiteY43" fmla="*/ 277352 h 75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135486" h="756812">
                    <a:moveTo>
                      <a:pt x="130556" y="277352"/>
                    </a:moveTo>
                    <a:cubicBezTo>
                      <a:pt x="95910" y="294134"/>
                      <a:pt x="-9109" y="306585"/>
                      <a:pt x="635" y="316329"/>
                    </a:cubicBezTo>
                    <a:cubicBezTo>
                      <a:pt x="10379" y="326073"/>
                      <a:pt x="151668" y="323908"/>
                      <a:pt x="189020" y="335818"/>
                    </a:cubicBezTo>
                    <a:cubicBezTo>
                      <a:pt x="226372" y="347728"/>
                      <a:pt x="203637" y="368841"/>
                      <a:pt x="224749" y="387788"/>
                    </a:cubicBezTo>
                    <a:cubicBezTo>
                      <a:pt x="245861" y="406735"/>
                      <a:pt x="277258" y="438134"/>
                      <a:pt x="315693" y="449502"/>
                    </a:cubicBezTo>
                    <a:cubicBezTo>
                      <a:pt x="354128" y="460870"/>
                      <a:pt x="402848" y="454915"/>
                      <a:pt x="455358" y="455998"/>
                    </a:cubicBezTo>
                    <a:cubicBezTo>
                      <a:pt x="507868" y="457081"/>
                      <a:pt x="591776" y="453833"/>
                      <a:pt x="630752" y="455998"/>
                    </a:cubicBezTo>
                    <a:cubicBezTo>
                      <a:pt x="669728" y="458163"/>
                      <a:pt x="704915" y="448420"/>
                      <a:pt x="689216" y="468991"/>
                    </a:cubicBezTo>
                    <a:cubicBezTo>
                      <a:pt x="673517" y="489563"/>
                      <a:pt x="551716" y="545322"/>
                      <a:pt x="536559" y="579427"/>
                    </a:cubicBezTo>
                    <a:cubicBezTo>
                      <a:pt x="521402" y="613532"/>
                      <a:pt x="574452" y="651427"/>
                      <a:pt x="598271" y="673622"/>
                    </a:cubicBezTo>
                    <a:cubicBezTo>
                      <a:pt x="622090" y="695817"/>
                      <a:pt x="624256" y="700690"/>
                      <a:pt x="679472" y="712600"/>
                    </a:cubicBezTo>
                    <a:cubicBezTo>
                      <a:pt x="734688" y="724510"/>
                      <a:pt x="851076" y="738044"/>
                      <a:pt x="929570" y="745081"/>
                    </a:cubicBezTo>
                    <a:cubicBezTo>
                      <a:pt x="1008064" y="752118"/>
                      <a:pt x="1113084" y="760780"/>
                      <a:pt x="1150436" y="754825"/>
                    </a:cubicBezTo>
                    <a:cubicBezTo>
                      <a:pt x="1187788" y="748870"/>
                      <a:pt x="1108753" y="718013"/>
                      <a:pt x="1153684" y="709352"/>
                    </a:cubicBezTo>
                    <a:cubicBezTo>
                      <a:pt x="1198615" y="700691"/>
                      <a:pt x="1329077" y="707187"/>
                      <a:pt x="1420022" y="702856"/>
                    </a:cubicBezTo>
                    <a:cubicBezTo>
                      <a:pt x="1510967" y="698525"/>
                      <a:pt x="1642512" y="690946"/>
                      <a:pt x="1699352" y="683367"/>
                    </a:cubicBezTo>
                    <a:cubicBezTo>
                      <a:pt x="1756192" y="675788"/>
                      <a:pt x="1728584" y="667126"/>
                      <a:pt x="1761064" y="657382"/>
                    </a:cubicBezTo>
                    <a:cubicBezTo>
                      <a:pt x="1793544" y="647638"/>
                      <a:pt x="1867708" y="636811"/>
                      <a:pt x="1894233" y="624901"/>
                    </a:cubicBezTo>
                    <a:cubicBezTo>
                      <a:pt x="1920758" y="612991"/>
                      <a:pt x="1888820" y="593502"/>
                      <a:pt x="1920217" y="585923"/>
                    </a:cubicBezTo>
                    <a:cubicBezTo>
                      <a:pt x="1951614" y="578344"/>
                      <a:pt x="2047431" y="584841"/>
                      <a:pt x="2082618" y="579427"/>
                    </a:cubicBezTo>
                    <a:cubicBezTo>
                      <a:pt x="2117805" y="574014"/>
                      <a:pt x="2146496" y="575096"/>
                      <a:pt x="2131339" y="553442"/>
                    </a:cubicBezTo>
                    <a:cubicBezTo>
                      <a:pt x="2116182" y="531788"/>
                      <a:pt x="2030109" y="469532"/>
                      <a:pt x="1991674" y="449502"/>
                    </a:cubicBezTo>
                    <a:cubicBezTo>
                      <a:pt x="1953239" y="429472"/>
                      <a:pt x="1925089" y="433803"/>
                      <a:pt x="1900729" y="433262"/>
                    </a:cubicBezTo>
                    <a:cubicBezTo>
                      <a:pt x="1876369" y="432721"/>
                      <a:pt x="1852009" y="473863"/>
                      <a:pt x="1845513" y="446254"/>
                    </a:cubicBezTo>
                    <a:cubicBezTo>
                      <a:pt x="1839017" y="418645"/>
                      <a:pt x="1876369" y="296840"/>
                      <a:pt x="1861753" y="267607"/>
                    </a:cubicBezTo>
                    <a:cubicBezTo>
                      <a:pt x="1847137" y="238374"/>
                      <a:pt x="1788672" y="266525"/>
                      <a:pt x="1757816" y="270856"/>
                    </a:cubicBezTo>
                    <a:cubicBezTo>
                      <a:pt x="1726960" y="275187"/>
                      <a:pt x="1706930" y="302254"/>
                      <a:pt x="1676615" y="293592"/>
                    </a:cubicBezTo>
                    <a:cubicBezTo>
                      <a:pt x="1646300" y="284930"/>
                      <a:pt x="1614362" y="239457"/>
                      <a:pt x="1575927" y="218886"/>
                    </a:cubicBezTo>
                    <a:cubicBezTo>
                      <a:pt x="1537492" y="198315"/>
                      <a:pt x="1479569" y="167999"/>
                      <a:pt x="1446006" y="170164"/>
                    </a:cubicBezTo>
                    <a:cubicBezTo>
                      <a:pt x="1412443" y="172329"/>
                      <a:pt x="1397285" y="234043"/>
                      <a:pt x="1374549" y="231878"/>
                    </a:cubicBezTo>
                    <a:cubicBezTo>
                      <a:pt x="1351813" y="229712"/>
                      <a:pt x="1338821" y="185863"/>
                      <a:pt x="1309589" y="157171"/>
                    </a:cubicBezTo>
                    <a:cubicBezTo>
                      <a:pt x="1280357" y="128479"/>
                      <a:pt x="1238132" y="81382"/>
                      <a:pt x="1199156" y="59728"/>
                    </a:cubicBezTo>
                    <a:cubicBezTo>
                      <a:pt x="1160180" y="38074"/>
                      <a:pt x="1102798" y="22916"/>
                      <a:pt x="1075731" y="27247"/>
                    </a:cubicBezTo>
                    <a:cubicBezTo>
                      <a:pt x="1048664" y="31578"/>
                      <a:pt x="1053536" y="87878"/>
                      <a:pt x="1036755" y="85713"/>
                    </a:cubicBezTo>
                    <a:cubicBezTo>
                      <a:pt x="1019974" y="83548"/>
                      <a:pt x="1006440" y="25622"/>
                      <a:pt x="975042" y="14254"/>
                    </a:cubicBezTo>
                    <a:cubicBezTo>
                      <a:pt x="943644" y="2886"/>
                      <a:pt x="890052" y="19667"/>
                      <a:pt x="848369" y="17502"/>
                    </a:cubicBezTo>
                    <a:cubicBezTo>
                      <a:pt x="806686" y="15337"/>
                      <a:pt x="752552" y="-5234"/>
                      <a:pt x="724944" y="1262"/>
                    </a:cubicBezTo>
                    <a:cubicBezTo>
                      <a:pt x="697336" y="7758"/>
                      <a:pt x="709245" y="45653"/>
                      <a:pt x="682720" y="56480"/>
                    </a:cubicBezTo>
                    <a:cubicBezTo>
                      <a:pt x="656195" y="67307"/>
                      <a:pt x="595023" y="64600"/>
                      <a:pt x="565791" y="66224"/>
                    </a:cubicBezTo>
                    <a:cubicBezTo>
                      <a:pt x="536559" y="67848"/>
                      <a:pt x="507327" y="66224"/>
                      <a:pt x="507327" y="66224"/>
                    </a:cubicBezTo>
                    <a:cubicBezTo>
                      <a:pt x="474306" y="66224"/>
                      <a:pt x="407180" y="61893"/>
                      <a:pt x="367662" y="66224"/>
                    </a:cubicBezTo>
                    <a:cubicBezTo>
                      <a:pt x="328144" y="70555"/>
                      <a:pt x="296747" y="67307"/>
                      <a:pt x="270221" y="92209"/>
                    </a:cubicBezTo>
                    <a:cubicBezTo>
                      <a:pt x="243695" y="117111"/>
                      <a:pt x="231245" y="188028"/>
                      <a:pt x="208509" y="215637"/>
                    </a:cubicBezTo>
                    <a:cubicBezTo>
                      <a:pt x="185773" y="243246"/>
                      <a:pt x="165202" y="260570"/>
                      <a:pt x="130556" y="277352"/>
                    </a:cubicBezTo>
                    <a:close/>
                  </a:path>
                </a:pathLst>
              </a:custGeom>
              <a:solidFill>
                <a:srgbClr val="298043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" name="Freeform 413"/>
              <p:cNvSpPr/>
              <p:nvPr/>
            </p:nvSpPr>
            <p:spPr>
              <a:xfrm>
                <a:off x="4421493" y="3593945"/>
                <a:ext cx="4722507" cy="999547"/>
              </a:xfrm>
              <a:custGeom>
                <a:avLst/>
                <a:gdLst/>
                <a:ahLst/>
                <a:cxnLst/>
                <a:rect l="l" t="t" r="r" b="b"/>
                <a:pathLst>
                  <a:path w="4722507" h="999547">
                    <a:moveTo>
                      <a:pt x="1223510" y="352"/>
                    </a:moveTo>
                    <a:cubicBezTo>
                      <a:pt x="1270115" y="-3532"/>
                      <a:pt x="1308952" y="25595"/>
                      <a:pt x="1345847" y="41130"/>
                    </a:cubicBezTo>
                    <a:cubicBezTo>
                      <a:pt x="1382742" y="56664"/>
                      <a:pt x="1403132" y="91617"/>
                      <a:pt x="1444882" y="93559"/>
                    </a:cubicBezTo>
                    <a:cubicBezTo>
                      <a:pt x="1486632" y="95501"/>
                      <a:pt x="1551685" y="55694"/>
                      <a:pt x="1596348" y="52781"/>
                    </a:cubicBezTo>
                    <a:cubicBezTo>
                      <a:pt x="1641011" y="49868"/>
                      <a:pt x="1677907" y="51810"/>
                      <a:pt x="1712860" y="76083"/>
                    </a:cubicBezTo>
                    <a:cubicBezTo>
                      <a:pt x="1747813" y="100356"/>
                      <a:pt x="1762377" y="198417"/>
                      <a:pt x="1806069" y="198417"/>
                    </a:cubicBezTo>
                    <a:cubicBezTo>
                      <a:pt x="1849761" y="198417"/>
                      <a:pt x="1929378" y="98414"/>
                      <a:pt x="1975012" y="76083"/>
                    </a:cubicBezTo>
                    <a:cubicBezTo>
                      <a:pt x="2020646" y="53752"/>
                      <a:pt x="2042006" y="54723"/>
                      <a:pt x="2079872" y="64432"/>
                    </a:cubicBezTo>
                    <a:cubicBezTo>
                      <a:pt x="2117738" y="74141"/>
                      <a:pt x="2155605" y="117832"/>
                      <a:pt x="2202210" y="134337"/>
                    </a:cubicBezTo>
                    <a:cubicBezTo>
                      <a:pt x="2248815" y="150842"/>
                      <a:pt x="2279885" y="165406"/>
                      <a:pt x="2359501" y="163464"/>
                    </a:cubicBezTo>
                    <a:cubicBezTo>
                      <a:pt x="2439117" y="161522"/>
                      <a:pt x="2600293" y="124628"/>
                      <a:pt x="2679909" y="122686"/>
                    </a:cubicBezTo>
                    <a:cubicBezTo>
                      <a:pt x="2759525" y="120744"/>
                      <a:pt x="2789624" y="145017"/>
                      <a:pt x="2837200" y="151813"/>
                    </a:cubicBezTo>
                    <a:cubicBezTo>
                      <a:pt x="2884776" y="158609"/>
                      <a:pt x="2925555" y="166377"/>
                      <a:pt x="2965363" y="163464"/>
                    </a:cubicBezTo>
                    <a:cubicBezTo>
                      <a:pt x="3005171" y="160551"/>
                      <a:pt x="3054689" y="150842"/>
                      <a:pt x="3076049" y="134337"/>
                    </a:cubicBezTo>
                    <a:cubicBezTo>
                      <a:pt x="3097409" y="117832"/>
                      <a:pt x="3071195" y="78025"/>
                      <a:pt x="3093526" y="64432"/>
                    </a:cubicBezTo>
                    <a:cubicBezTo>
                      <a:pt x="3115857" y="50839"/>
                      <a:pt x="3174114" y="50839"/>
                      <a:pt x="3210038" y="52781"/>
                    </a:cubicBezTo>
                    <a:cubicBezTo>
                      <a:pt x="3245962" y="54723"/>
                      <a:pt x="3247904" y="54723"/>
                      <a:pt x="3309073" y="76083"/>
                    </a:cubicBezTo>
                    <a:cubicBezTo>
                      <a:pt x="3370242" y="97443"/>
                      <a:pt x="3502288" y="185796"/>
                      <a:pt x="3577050" y="180941"/>
                    </a:cubicBezTo>
                    <a:cubicBezTo>
                      <a:pt x="3651812" y="176086"/>
                      <a:pt x="3700359" y="73169"/>
                      <a:pt x="3757644" y="46955"/>
                    </a:cubicBezTo>
                    <a:cubicBezTo>
                      <a:pt x="3814929" y="20741"/>
                      <a:pt x="3878039" y="15887"/>
                      <a:pt x="3920760" y="23654"/>
                    </a:cubicBezTo>
                    <a:cubicBezTo>
                      <a:pt x="3963481" y="31421"/>
                      <a:pt x="3984842" y="76083"/>
                      <a:pt x="4013970" y="93559"/>
                    </a:cubicBezTo>
                    <a:cubicBezTo>
                      <a:pt x="4043098" y="111035"/>
                      <a:pt x="4033388" y="115890"/>
                      <a:pt x="4095528" y="128512"/>
                    </a:cubicBezTo>
                    <a:cubicBezTo>
                      <a:pt x="4157668" y="141134"/>
                      <a:pt x="4311075" y="150843"/>
                      <a:pt x="4386808" y="169290"/>
                    </a:cubicBezTo>
                    <a:cubicBezTo>
                      <a:pt x="4462541" y="187737"/>
                      <a:pt x="4495553" y="232399"/>
                      <a:pt x="4549925" y="239195"/>
                    </a:cubicBezTo>
                    <a:cubicBezTo>
                      <a:pt x="4604297" y="245991"/>
                      <a:pt x="4672262" y="194534"/>
                      <a:pt x="4713041" y="210068"/>
                    </a:cubicBezTo>
                    <a:lnTo>
                      <a:pt x="4722507" y="215890"/>
                    </a:lnTo>
                    <a:lnTo>
                      <a:pt x="4722507" y="870495"/>
                    </a:lnTo>
                    <a:lnTo>
                      <a:pt x="4710197" y="871842"/>
                    </a:lnTo>
                    <a:cubicBezTo>
                      <a:pt x="4634957" y="871802"/>
                      <a:pt x="4555629" y="818705"/>
                      <a:pt x="4480018" y="804263"/>
                    </a:cubicBezTo>
                    <a:cubicBezTo>
                      <a:pt x="4393605" y="787758"/>
                      <a:pt x="4331465" y="776106"/>
                      <a:pt x="4223691" y="769310"/>
                    </a:cubicBezTo>
                    <a:cubicBezTo>
                      <a:pt x="4115918" y="762514"/>
                      <a:pt x="3927557" y="759601"/>
                      <a:pt x="3833377" y="763485"/>
                    </a:cubicBezTo>
                    <a:cubicBezTo>
                      <a:pt x="3739197" y="767369"/>
                      <a:pt x="3702301" y="784845"/>
                      <a:pt x="3658609" y="792612"/>
                    </a:cubicBezTo>
                    <a:cubicBezTo>
                      <a:pt x="3614917" y="800379"/>
                      <a:pt x="3600353" y="814942"/>
                      <a:pt x="3571225" y="810088"/>
                    </a:cubicBezTo>
                    <a:cubicBezTo>
                      <a:pt x="3542097" y="805234"/>
                      <a:pt x="3491608" y="747951"/>
                      <a:pt x="3483841" y="763485"/>
                    </a:cubicBezTo>
                    <a:cubicBezTo>
                      <a:pt x="3476074" y="779019"/>
                      <a:pt x="3554719" y="865430"/>
                      <a:pt x="3524620" y="903295"/>
                    </a:cubicBezTo>
                    <a:cubicBezTo>
                      <a:pt x="3494521" y="941160"/>
                      <a:pt x="3402282" y="976113"/>
                      <a:pt x="3303247" y="990677"/>
                    </a:cubicBezTo>
                    <a:cubicBezTo>
                      <a:pt x="3204212" y="1005241"/>
                      <a:pt x="3031386" y="999415"/>
                      <a:pt x="2930409" y="990677"/>
                    </a:cubicBezTo>
                    <a:cubicBezTo>
                      <a:pt x="2829432" y="981939"/>
                      <a:pt x="2778943" y="950870"/>
                      <a:pt x="2697385" y="938248"/>
                    </a:cubicBezTo>
                    <a:cubicBezTo>
                      <a:pt x="2615827" y="925626"/>
                      <a:pt x="2460477" y="928539"/>
                      <a:pt x="2441059" y="914946"/>
                    </a:cubicBezTo>
                    <a:cubicBezTo>
                      <a:pt x="2421641" y="901353"/>
                      <a:pt x="2533298" y="877081"/>
                      <a:pt x="2580874" y="856692"/>
                    </a:cubicBezTo>
                    <a:cubicBezTo>
                      <a:pt x="2628450" y="836303"/>
                      <a:pt x="2691560" y="816885"/>
                      <a:pt x="2726513" y="792612"/>
                    </a:cubicBezTo>
                    <a:cubicBezTo>
                      <a:pt x="2761466" y="768339"/>
                      <a:pt x="2793508" y="723678"/>
                      <a:pt x="2790595" y="711056"/>
                    </a:cubicBezTo>
                    <a:cubicBezTo>
                      <a:pt x="2787682" y="698434"/>
                      <a:pt x="2768264" y="714939"/>
                      <a:pt x="2709037" y="716881"/>
                    </a:cubicBezTo>
                    <a:lnTo>
                      <a:pt x="2435234" y="722707"/>
                    </a:lnTo>
                    <a:cubicBezTo>
                      <a:pt x="2340083" y="720765"/>
                      <a:pt x="2213861" y="712997"/>
                      <a:pt x="2138128" y="705230"/>
                    </a:cubicBezTo>
                    <a:cubicBezTo>
                      <a:pt x="2062395" y="697463"/>
                      <a:pt x="2014820" y="689696"/>
                      <a:pt x="1980837" y="676103"/>
                    </a:cubicBezTo>
                    <a:cubicBezTo>
                      <a:pt x="1946854" y="662510"/>
                      <a:pt x="1983750" y="636296"/>
                      <a:pt x="1934232" y="623674"/>
                    </a:cubicBezTo>
                    <a:cubicBezTo>
                      <a:pt x="1884714" y="611052"/>
                      <a:pt x="1770145" y="611052"/>
                      <a:pt x="1683732" y="600372"/>
                    </a:cubicBezTo>
                    <a:cubicBezTo>
                      <a:pt x="1597319" y="589692"/>
                      <a:pt x="1484690" y="574157"/>
                      <a:pt x="1415754" y="559594"/>
                    </a:cubicBezTo>
                    <a:cubicBezTo>
                      <a:pt x="1346818" y="545031"/>
                      <a:pt x="1359441" y="519787"/>
                      <a:pt x="1270115" y="512991"/>
                    </a:cubicBezTo>
                    <a:cubicBezTo>
                      <a:pt x="1180789" y="506195"/>
                      <a:pt x="1003108" y="516874"/>
                      <a:pt x="879800" y="518816"/>
                    </a:cubicBezTo>
                    <a:cubicBezTo>
                      <a:pt x="879800" y="518816"/>
                      <a:pt x="594346" y="516875"/>
                      <a:pt x="530264" y="524642"/>
                    </a:cubicBezTo>
                    <a:cubicBezTo>
                      <a:pt x="466182" y="532409"/>
                      <a:pt x="532206" y="558624"/>
                      <a:pt x="495310" y="565420"/>
                    </a:cubicBezTo>
                    <a:cubicBezTo>
                      <a:pt x="458415" y="572216"/>
                      <a:pt x="347728" y="560565"/>
                      <a:pt x="308891" y="565420"/>
                    </a:cubicBezTo>
                    <a:cubicBezTo>
                      <a:pt x="270054" y="570275"/>
                      <a:pt x="290444" y="592605"/>
                      <a:pt x="262287" y="594547"/>
                    </a:cubicBezTo>
                    <a:cubicBezTo>
                      <a:pt x="234130" y="596489"/>
                      <a:pt x="170048" y="584838"/>
                      <a:pt x="139949" y="577071"/>
                    </a:cubicBezTo>
                    <a:cubicBezTo>
                      <a:pt x="109850" y="569304"/>
                      <a:pt x="104995" y="563478"/>
                      <a:pt x="81693" y="547943"/>
                    </a:cubicBezTo>
                    <a:cubicBezTo>
                      <a:pt x="58391" y="532408"/>
                      <a:pt x="3048" y="506194"/>
                      <a:pt x="135" y="483863"/>
                    </a:cubicBezTo>
                    <a:cubicBezTo>
                      <a:pt x="-2778" y="461532"/>
                      <a:pt x="41884" y="452794"/>
                      <a:pt x="64216" y="413958"/>
                    </a:cubicBezTo>
                    <a:cubicBezTo>
                      <a:pt x="86548" y="375122"/>
                      <a:pt x="100141" y="279002"/>
                      <a:pt x="134124" y="250846"/>
                    </a:cubicBezTo>
                    <a:cubicBezTo>
                      <a:pt x="168107" y="222690"/>
                      <a:pt x="235101" y="242107"/>
                      <a:pt x="273938" y="245020"/>
                    </a:cubicBezTo>
                    <a:cubicBezTo>
                      <a:pt x="312775" y="247933"/>
                      <a:pt x="337048" y="273176"/>
                      <a:pt x="367147" y="268322"/>
                    </a:cubicBezTo>
                    <a:cubicBezTo>
                      <a:pt x="397246" y="263468"/>
                      <a:pt x="414723" y="236282"/>
                      <a:pt x="454531" y="215893"/>
                    </a:cubicBezTo>
                    <a:cubicBezTo>
                      <a:pt x="494339" y="195504"/>
                      <a:pt x="540945" y="156668"/>
                      <a:pt x="605997" y="145988"/>
                    </a:cubicBezTo>
                    <a:cubicBezTo>
                      <a:pt x="671050" y="135308"/>
                      <a:pt x="792416" y="164435"/>
                      <a:pt x="844846" y="151813"/>
                    </a:cubicBezTo>
                    <a:cubicBezTo>
                      <a:pt x="897276" y="139191"/>
                      <a:pt x="883684" y="84820"/>
                      <a:pt x="920579" y="70257"/>
                    </a:cubicBezTo>
                    <a:cubicBezTo>
                      <a:pt x="957474" y="55694"/>
                      <a:pt x="1015731" y="76083"/>
                      <a:pt x="1066219" y="64432"/>
                    </a:cubicBezTo>
                    <a:cubicBezTo>
                      <a:pt x="1116707" y="52781"/>
                      <a:pt x="1176905" y="4236"/>
                      <a:pt x="1223510" y="352"/>
                    </a:cubicBezTo>
                    <a:close/>
                  </a:path>
                </a:pathLst>
              </a:custGeom>
              <a:solidFill>
                <a:srgbClr val="298043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" name="Freeform 414"/>
              <p:cNvSpPr/>
              <p:nvPr/>
            </p:nvSpPr>
            <p:spPr>
              <a:xfrm>
                <a:off x="4641388" y="4213301"/>
                <a:ext cx="2187930" cy="611891"/>
              </a:xfrm>
              <a:custGeom>
                <a:avLst/>
                <a:gdLst>
                  <a:gd name="connsiteX0" fmla="*/ 1611 w 2187930"/>
                  <a:gd name="connsiteY0" fmla="*/ 260637 h 611891"/>
                  <a:gd name="connsiteX1" fmla="*/ 362798 w 2187930"/>
                  <a:gd name="connsiteY1" fmla="*/ 283939 h 611891"/>
                  <a:gd name="connsiteX2" fmla="*/ 514264 w 2187930"/>
                  <a:gd name="connsiteY2" fmla="*/ 348019 h 611891"/>
                  <a:gd name="connsiteX3" fmla="*/ 549217 w 2187930"/>
                  <a:gd name="connsiteY3" fmla="*/ 377146 h 611891"/>
                  <a:gd name="connsiteX4" fmla="*/ 665729 w 2187930"/>
                  <a:gd name="connsiteY4" fmla="*/ 441226 h 611891"/>
                  <a:gd name="connsiteX5" fmla="*/ 782241 w 2187930"/>
                  <a:gd name="connsiteY5" fmla="*/ 470353 h 611891"/>
                  <a:gd name="connsiteX6" fmla="*/ 747288 w 2187930"/>
                  <a:gd name="connsiteY6" fmla="*/ 546084 h 611891"/>
                  <a:gd name="connsiteX7" fmla="*/ 1108475 w 2187930"/>
                  <a:gd name="connsiteY7" fmla="*/ 557735 h 611891"/>
                  <a:gd name="connsiteX8" fmla="*/ 1382278 w 2187930"/>
                  <a:gd name="connsiteY8" fmla="*/ 569386 h 611891"/>
                  <a:gd name="connsiteX9" fmla="*/ 1341498 w 2187930"/>
                  <a:gd name="connsiteY9" fmla="*/ 604338 h 611891"/>
                  <a:gd name="connsiteX10" fmla="*/ 1691034 w 2187930"/>
                  <a:gd name="connsiteY10" fmla="*/ 604338 h 611891"/>
                  <a:gd name="connsiteX11" fmla="*/ 1924058 w 2187930"/>
                  <a:gd name="connsiteY11" fmla="*/ 522782 h 611891"/>
                  <a:gd name="connsiteX12" fmla="*/ 2180384 w 2187930"/>
                  <a:gd name="connsiteY12" fmla="*/ 528608 h 611891"/>
                  <a:gd name="connsiteX13" fmla="*/ 2098826 w 2187930"/>
                  <a:gd name="connsiteY13" fmla="*/ 458702 h 611891"/>
                  <a:gd name="connsiteX14" fmla="*/ 1883279 w 2187930"/>
                  <a:gd name="connsiteY14" fmla="*/ 324717 h 611891"/>
                  <a:gd name="connsiteX15" fmla="*/ 1766767 w 2187930"/>
                  <a:gd name="connsiteY15" fmla="*/ 266463 h 611891"/>
                  <a:gd name="connsiteX16" fmla="*/ 1609476 w 2187930"/>
                  <a:gd name="connsiteY16" fmla="*/ 225685 h 611891"/>
                  <a:gd name="connsiteX17" fmla="*/ 1399754 w 2187930"/>
                  <a:gd name="connsiteY17" fmla="*/ 144129 h 611891"/>
                  <a:gd name="connsiteX18" fmla="*/ 1318196 w 2187930"/>
                  <a:gd name="connsiteY18" fmla="*/ 155779 h 611891"/>
                  <a:gd name="connsiteX19" fmla="*/ 887102 w 2187930"/>
                  <a:gd name="connsiteY19" fmla="*/ 10143 h 611891"/>
                  <a:gd name="connsiteX20" fmla="*/ 700683 w 2187930"/>
                  <a:gd name="connsiteY20" fmla="*/ 21794 h 611891"/>
                  <a:gd name="connsiteX21" fmla="*/ 525915 w 2187930"/>
                  <a:gd name="connsiteY21" fmla="*/ 97525 h 611891"/>
                  <a:gd name="connsiteX22" fmla="*/ 374450 w 2187930"/>
                  <a:gd name="connsiteY22" fmla="*/ 115001 h 611891"/>
                  <a:gd name="connsiteX23" fmla="*/ 234635 w 2187930"/>
                  <a:gd name="connsiteY23" fmla="*/ 202383 h 611891"/>
                  <a:gd name="connsiteX24" fmla="*/ 1611 w 2187930"/>
                  <a:gd name="connsiteY24" fmla="*/ 260637 h 61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87930" h="611891">
                    <a:moveTo>
                      <a:pt x="1611" y="260637"/>
                    </a:moveTo>
                    <a:cubicBezTo>
                      <a:pt x="22972" y="274230"/>
                      <a:pt x="277356" y="269375"/>
                      <a:pt x="362798" y="283939"/>
                    </a:cubicBezTo>
                    <a:cubicBezTo>
                      <a:pt x="448240" y="298503"/>
                      <a:pt x="483194" y="332485"/>
                      <a:pt x="514264" y="348019"/>
                    </a:cubicBezTo>
                    <a:cubicBezTo>
                      <a:pt x="545334" y="363553"/>
                      <a:pt x="523973" y="361612"/>
                      <a:pt x="549217" y="377146"/>
                    </a:cubicBezTo>
                    <a:cubicBezTo>
                      <a:pt x="574461" y="392681"/>
                      <a:pt x="626892" y="425692"/>
                      <a:pt x="665729" y="441226"/>
                    </a:cubicBezTo>
                    <a:cubicBezTo>
                      <a:pt x="704566" y="456760"/>
                      <a:pt x="768648" y="452877"/>
                      <a:pt x="782241" y="470353"/>
                    </a:cubicBezTo>
                    <a:cubicBezTo>
                      <a:pt x="795834" y="487829"/>
                      <a:pt x="692916" y="531520"/>
                      <a:pt x="747288" y="546084"/>
                    </a:cubicBezTo>
                    <a:cubicBezTo>
                      <a:pt x="801660" y="560648"/>
                      <a:pt x="1108475" y="557735"/>
                      <a:pt x="1108475" y="557735"/>
                    </a:cubicBezTo>
                    <a:cubicBezTo>
                      <a:pt x="1214307" y="561619"/>
                      <a:pt x="1343441" y="561619"/>
                      <a:pt x="1382278" y="569386"/>
                    </a:cubicBezTo>
                    <a:cubicBezTo>
                      <a:pt x="1421115" y="577153"/>
                      <a:pt x="1290039" y="598513"/>
                      <a:pt x="1341498" y="604338"/>
                    </a:cubicBezTo>
                    <a:cubicBezTo>
                      <a:pt x="1392957" y="610163"/>
                      <a:pt x="1593941" y="617931"/>
                      <a:pt x="1691034" y="604338"/>
                    </a:cubicBezTo>
                    <a:cubicBezTo>
                      <a:pt x="1788127" y="590745"/>
                      <a:pt x="1842500" y="535404"/>
                      <a:pt x="1924058" y="522782"/>
                    </a:cubicBezTo>
                    <a:cubicBezTo>
                      <a:pt x="2005616" y="510160"/>
                      <a:pt x="2151256" y="539288"/>
                      <a:pt x="2180384" y="528608"/>
                    </a:cubicBezTo>
                    <a:cubicBezTo>
                      <a:pt x="2209512" y="517928"/>
                      <a:pt x="2148343" y="492684"/>
                      <a:pt x="2098826" y="458702"/>
                    </a:cubicBezTo>
                    <a:cubicBezTo>
                      <a:pt x="2049309" y="424720"/>
                      <a:pt x="1938622" y="356757"/>
                      <a:pt x="1883279" y="324717"/>
                    </a:cubicBezTo>
                    <a:cubicBezTo>
                      <a:pt x="1827936" y="292677"/>
                      <a:pt x="1812401" y="282968"/>
                      <a:pt x="1766767" y="266463"/>
                    </a:cubicBezTo>
                    <a:cubicBezTo>
                      <a:pt x="1721133" y="249958"/>
                      <a:pt x="1670645" y="246074"/>
                      <a:pt x="1609476" y="225685"/>
                    </a:cubicBezTo>
                    <a:cubicBezTo>
                      <a:pt x="1548307" y="205296"/>
                      <a:pt x="1448301" y="155780"/>
                      <a:pt x="1399754" y="144129"/>
                    </a:cubicBezTo>
                    <a:cubicBezTo>
                      <a:pt x="1351207" y="132478"/>
                      <a:pt x="1403638" y="178110"/>
                      <a:pt x="1318196" y="155779"/>
                    </a:cubicBezTo>
                    <a:cubicBezTo>
                      <a:pt x="1232754" y="133448"/>
                      <a:pt x="990021" y="32474"/>
                      <a:pt x="887102" y="10143"/>
                    </a:cubicBezTo>
                    <a:cubicBezTo>
                      <a:pt x="784183" y="-12188"/>
                      <a:pt x="760881" y="7230"/>
                      <a:pt x="700683" y="21794"/>
                    </a:cubicBezTo>
                    <a:cubicBezTo>
                      <a:pt x="640485" y="36358"/>
                      <a:pt x="580287" y="81991"/>
                      <a:pt x="525915" y="97525"/>
                    </a:cubicBezTo>
                    <a:cubicBezTo>
                      <a:pt x="471543" y="113059"/>
                      <a:pt x="422997" y="97525"/>
                      <a:pt x="374450" y="115001"/>
                    </a:cubicBezTo>
                    <a:cubicBezTo>
                      <a:pt x="325903" y="132477"/>
                      <a:pt x="291920" y="180052"/>
                      <a:pt x="234635" y="202383"/>
                    </a:cubicBezTo>
                    <a:cubicBezTo>
                      <a:pt x="177350" y="224714"/>
                      <a:pt x="-19750" y="247044"/>
                      <a:pt x="1611" y="260637"/>
                    </a:cubicBezTo>
                    <a:close/>
                  </a:path>
                </a:pathLst>
              </a:custGeom>
              <a:solidFill>
                <a:srgbClr val="298043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Freeform 415"/>
              <p:cNvSpPr/>
              <p:nvPr/>
            </p:nvSpPr>
            <p:spPr>
              <a:xfrm>
                <a:off x="786153" y="3618965"/>
                <a:ext cx="8357846" cy="1155588"/>
              </a:xfrm>
              <a:custGeom>
                <a:avLst/>
                <a:gdLst/>
                <a:ahLst/>
                <a:cxnLst/>
                <a:rect l="l" t="t" r="r" b="b"/>
                <a:pathLst>
                  <a:path w="8357846" h="1155588">
                    <a:moveTo>
                      <a:pt x="5160622" y="963138"/>
                    </a:moveTo>
                    <a:lnTo>
                      <a:pt x="5154892" y="973858"/>
                    </a:lnTo>
                    <a:lnTo>
                      <a:pt x="5160256" y="981321"/>
                    </a:lnTo>
                    <a:lnTo>
                      <a:pt x="5160960" y="967099"/>
                    </a:lnTo>
                    <a:close/>
                    <a:moveTo>
                      <a:pt x="4678931" y="959110"/>
                    </a:moveTo>
                    <a:lnTo>
                      <a:pt x="4678111" y="961101"/>
                    </a:lnTo>
                    <a:cubicBezTo>
                      <a:pt x="4676584" y="964825"/>
                      <a:pt x="4675959" y="966775"/>
                      <a:pt x="4677283" y="965598"/>
                    </a:cubicBezTo>
                    <a:lnTo>
                      <a:pt x="4680992" y="959570"/>
                    </a:lnTo>
                    <a:close/>
                    <a:moveTo>
                      <a:pt x="5251001" y="932136"/>
                    </a:moveTo>
                    <a:lnTo>
                      <a:pt x="5239056" y="936088"/>
                    </a:lnTo>
                    <a:lnTo>
                      <a:pt x="5234523" y="936041"/>
                    </a:lnTo>
                    <a:lnTo>
                      <a:pt x="5235971" y="945671"/>
                    </a:lnTo>
                    <a:cubicBezTo>
                      <a:pt x="5233157" y="961919"/>
                      <a:pt x="5219585" y="986526"/>
                      <a:pt x="5223557" y="982995"/>
                    </a:cubicBezTo>
                    <a:cubicBezTo>
                      <a:pt x="5226205" y="980641"/>
                      <a:pt x="5234151" y="965046"/>
                      <a:pt x="5242758" y="948126"/>
                    </a:cubicBezTo>
                    <a:close/>
                    <a:moveTo>
                      <a:pt x="4607623" y="876834"/>
                    </a:moveTo>
                    <a:lnTo>
                      <a:pt x="4607458" y="880687"/>
                    </a:lnTo>
                    <a:lnTo>
                      <a:pt x="4612231" y="876898"/>
                    </a:lnTo>
                    <a:close/>
                    <a:moveTo>
                      <a:pt x="6736367" y="872972"/>
                    </a:moveTo>
                    <a:cubicBezTo>
                      <a:pt x="6729599" y="874443"/>
                      <a:pt x="6738574" y="878416"/>
                      <a:pt x="6748726" y="883124"/>
                    </a:cubicBezTo>
                    <a:lnTo>
                      <a:pt x="6755816" y="886792"/>
                    </a:lnTo>
                    <a:lnTo>
                      <a:pt x="6756149" y="886326"/>
                    </a:lnTo>
                    <a:cubicBezTo>
                      <a:pt x="6759993" y="883825"/>
                      <a:pt x="6765363" y="881287"/>
                      <a:pt x="6770439" y="878933"/>
                    </a:cubicBezTo>
                    <a:lnTo>
                      <a:pt x="6777451" y="875411"/>
                    </a:lnTo>
                    <a:lnTo>
                      <a:pt x="6756091" y="873248"/>
                    </a:lnTo>
                    <a:cubicBezTo>
                      <a:pt x="6746887" y="872494"/>
                      <a:pt x="6739751" y="872236"/>
                      <a:pt x="6736367" y="872972"/>
                    </a:cubicBezTo>
                    <a:close/>
                    <a:moveTo>
                      <a:pt x="5356229" y="864716"/>
                    </a:moveTo>
                    <a:lnTo>
                      <a:pt x="5347774" y="866460"/>
                    </a:lnTo>
                    <a:cubicBezTo>
                      <a:pt x="5318946" y="869661"/>
                      <a:pt x="5274807" y="869881"/>
                      <a:pt x="5263773" y="876061"/>
                    </a:cubicBezTo>
                    <a:cubicBezTo>
                      <a:pt x="5256416" y="880180"/>
                      <a:pt x="5261860" y="886507"/>
                      <a:pt x="5268628" y="893054"/>
                    </a:cubicBezTo>
                    <a:lnTo>
                      <a:pt x="5272573" y="897010"/>
                    </a:lnTo>
                    <a:lnTo>
                      <a:pt x="5276524" y="892072"/>
                    </a:lnTo>
                    <a:cubicBezTo>
                      <a:pt x="5279172" y="890306"/>
                      <a:pt x="5281820" y="890601"/>
                      <a:pt x="5287117" y="891189"/>
                    </a:cubicBezTo>
                    <a:cubicBezTo>
                      <a:pt x="5297710" y="892366"/>
                      <a:pt x="5317131" y="912375"/>
                      <a:pt x="5329490" y="912375"/>
                    </a:cubicBezTo>
                    <a:cubicBezTo>
                      <a:pt x="5341849" y="912375"/>
                      <a:pt x="5356562" y="900016"/>
                      <a:pt x="5361270" y="891189"/>
                    </a:cubicBezTo>
                    <a:cubicBezTo>
                      <a:pt x="5364801" y="884569"/>
                      <a:pt x="5357076" y="873314"/>
                      <a:pt x="5355973" y="865617"/>
                    </a:cubicBezTo>
                    <a:close/>
                    <a:moveTo>
                      <a:pt x="7634242" y="618767"/>
                    </a:moveTo>
                    <a:lnTo>
                      <a:pt x="7634455" y="619363"/>
                    </a:lnTo>
                    <a:cubicBezTo>
                      <a:pt x="7636560" y="622794"/>
                      <a:pt x="7639840" y="627831"/>
                      <a:pt x="7643042" y="633309"/>
                    </a:cubicBezTo>
                    <a:lnTo>
                      <a:pt x="7647900" y="643234"/>
                    </a:lnTo>
                    <a:lnTo>
                      <a:pt x="7658372" y="648651"/>
                    </a:lnTo>
                    <a:lnTo>
                      <a:pt x="7660422" y="650376"/>
                    </a:lnTo>
                    <a:lnTo>
                      <a:pt x="7657470" y="646389"/>
                    </a:lnTo>
                    <a:cubicBezTo>
                      <a:pt x="7651863" y="638730"/>
                      <a:pt x="7646473" y="631372"/>
                      <a:pt x="7642110" y="625691"/>
                    </a:cubicBezTo>
                    <a:lnTo>
                      <a:pt x="7636222" y="618882"/>
                    </a:lnTo>
                    <a:close/>
                    <a:moveTo>
                      <a:pt x="1229387" y="608208"/>
                    </a:moveTo>
                    <a:lnTo>
                      <a:pt x="1227320" y="608410"/>
                    </a:lnTo>
                    <a:lnTo>
                      <a:pt x="1222908" y="608558"/>
                    </a:lnTo>
                    <a:lnTo>
                      <a:pt x="1224708" y="612051"/>
                    </a:lnTo>
                    <a:cubicBezTo>
                      <a:pt x="1230209" y="622863"/>
                      <a:pt x="1235286" y="632829"/>
                      <a:pt x="1236978" y="634333"/>
                    </a:cubicBezTo>
                    <a:cubicBezTo>
                      <a:pt x="1239516" y="636589"/>
                      <a:pt x="1230843" y="620865"/>
                      <a:pt x="1229045" y="610482"/>
                    </a:cubicBezTo>
                    <a:close/>
                    <a:moveTo>
                      <a:pt x="976393" y="604162"/>
                    </a:moveTo>
                    <a:lnTo>
                      <a:pt x="970030" y="605857"/>
                    </a:lnTo>
                    <a:lnTo>
                      <a:pt x="966739" y="614560"/>
                    </a:lnTo>
                    <a:lnTo>
                      <a:pt x="970153" y="612333"/>
                    </a:lnTo>
                    <a:cubicBezTo>
                      <a:pt x="974290" y="609795"/>
                      <a:pt x="977487" y="607444"/>
                      <a:pt x="977487" y="605000"/>
                    </a:cubicBezTo>
                    <a:close/>
                    <a:moveTo>
                      <a:pt x="4626161" y="585967"/>
                    </a:moveTo>
                    <a:cubicBezTo>
                      <a:pt x="4636607" y="584054"/>
                      <a:pt x="4648524" y="583759"/>
                      <a:pt x="4660589" y="587290"/>
                    </a:cubicBezTo>
                    <a:cubicBezTo>
                      <a:pt x="4684718" y="594353"/>
                      <a:pt x="4742981" y="621424"/>
                      <a:pt x="4745335" y="636725"/>
                    </a:cubicBezTo>
                    <a:cubicBezTo>
                      <a:pt x="4747689" y="652025"/>
                      <a:pt x="4663531" y="669681"/>
                      <a:pt x="4674713" y="679097"/>
                    </a:cubicBezTo>
                    <a:cubicBezTo>
                      <a:pt x="4685896" y="688513"/>
                      <a:pt x="4794770" y="687336"/>
                      <a:pt x="4812425" y="693221"/>
                    </a:cubicBezTo>
                    <a:cubicBezTo>
                      <a:pt x="4830081" y="699106"/>
                      <a:pt x="4780646" y="706757"/>
                      <a:pt x="4780646" y="714407"/>
                    </a:cubicBezTo>
                    <a:cubicBezTo>
                      <a:pt x="4780646" y="716320"/>
                      <a:pt x="4781896" y="718196"/>
                      <a:pt x="4783956" y="720090"/>
                    </a:cubicBezTo>
                    <a:lnTo>
                      <a:pt x="4787156" y="722360"/>
                    </a:lnTo>
                    <a:lnTo>
                      <a:pt x="4800900" y="721832"/>
                    </a:lnTo>
                    <a:cubicBezTo>
                      <a:pt x="4811346" y="723744"/>
                      <a:pt x="4820321" y="727275"/>
                      <a:pt x="4826501" y="730218"/>
                    </a:cubicBezTo>
                    <a:cubicBezTo>
                      <a:pt x="4832680" y="733160"/>
                      <a:pt x="4834299" y="738604"/>
                      <a:pt x="4835329" y="744121"/>
                    </a:cubicBezTo>
                    <a:lnTo>
                      <a:pt x="4840226" y="757383"/>
                    </a:lnTo>
                    <a:lnTo>
                      <a:pt x="4847823" y="755123"/>
                    </a:lnTo>
                    <a:cubicBezTo>
                      <a:pt x="4867078" y="752806"/>
                      <a:pt x="4896099" y="756447"/>
                      <a:pt x="4903602" y="763068"/>
                    </a:cubicBezTo>
                    <a:lnTo>
                      <a:pt x="4904730" y="770567"/>
                    </a:lnTo>
                    <a:lnTo>
                      <a:pt x="4915060" y="772106"/>
                    </a:lnTo>
                    <a:lnTo>
                      <a:pt x="4925038" y="752751"/>
                    </a:lnTo>
                    <a:cubicBezTo>
                      <a:pt x="4929093" y="745119"/>
                      <a:pt x="4932734" y="738645"/>
                      <a:pt x="4935383" y="734820"/>
                    </a:cubicBezTo>
                    <a:cubicBezTo>
                      <a:pt x="4945976" y="719519"/>
                      <a:pt x="4945976" y="719519"/>
                      <a:pt x="4956569" y="720696"/>
                    </a:cubicBezTo>
                    <a:cubicBezTo>
                      <a:pt x="4967162" y="721873"/>
                      <a:pt x="4986583" y="741882"/>
                      <a:pt x="4998942" y="741882"/>
                    </a:cubicBezTo>
                    <a:cubicBezTo>
                      <a:pt x="5011301" y="741882"/>
                      <a:pt x="5026014" y="729523"/>
                      <a:pt x="5030722" y="720696"/>
                    </a:cubicBezTo>
                    <a:cubicBezTo>
                      <a:pt x="5035430" y="711869"/>
                      <a:pt x="5020128" y="694802"/>
                      <a:pt x="5027190" y="688917"/>
                    </a:cubicBezTo>
                    <a:cubicBezTo>
                      <a:pt x="5034253" y="683031"/>
                      <a:pt x="5060147" y="687740"/>
                      <a:pt x="5073094" y="685386"/>
                    </a:cubicBezTo>
                    <a:cubicBezTo>
                      <a:pt x="5086041" y="683032"/>
                      <a:pt x="5097223" y="681266"/>
                      <a:pt x="5104874" y="674793"/>
                    </a:cubicBezTo>
                    <a:cubicBezTo>
                      <a:pt x="5112524" y="668319"/>
                      <a:pt x="5106640" y="652429"/>
                      <a:pt x="5118999" y="646545"/>
                    </a:cubicBezTo>
                    <a:cubicBezTo>
                      <a:pt x="5131358" y="640660"/>
                      <a:pt x="5154898" y="632420"/>
                      <a:pt x="5179027" y="639482"/>
                    </a:cubicBezTo>
                    <a:cubicBezTo>
                      <a:pt x="5203156" y="646545"/>
                      <a:pt x="5261419" y="673616"/>
                      <a:pt x="5263773" y="688917"/>
                    </a:cubicBezTo>
                    <a:cubicBezTo>
                      <a:pt x="5266127" y="704217"/>
                      <a:pt x="5181969" y="721873"/>
                      <a:pt x="5193151" y="731289"/>
                    </a:cubicBezTo>
                    <a:cubicBezTo>
                      <a:pt x="5204334" y="740705"/>
                      <a:pt x="5313208" y="739528"/>
                      <a:pt x="5330863" y="745413"/>
                    </a:cubicBezTo>
                    <a:cubicBezTo>
                      <a:pt x="5348519" y="751298"/>
                      <a:pt x="5299084" y="758949"/>
                      <a:pt x="5299084" y="766599"/>
                    </a:cubicBezTo>
                    <a:cubicBezTo>
                      <a:pt x="5299084" y="774250"/>
                      <a:pt x="5319093" y="781312"/>
                      <a:pt x="5330863" y="791316"/>
                    </a:cubicBezTo>
                    <a:cubicBezTo>
                      <a:pt x="5342633" y="801321"/>
                      <a:pt x="5363232" y="814857"/>
                      <a:pt x="5369705" y="826627"/>
                    </a:cubicBezTo>
                    <a:cubicBezTo>
                      <a:pt x="5374560" y="835454"/>
                      <a:pt x="5382064" y="846267"/>
                      <a:pt x="5378064" y="854598"/>
                    </a:cubicBezTo>
                    <a:lnTo>
                      <a:pt x="5375616" y="856747"/>
                    </a:lnTo>
                    <a:lnTo>
                      <a:pt x="5378484" y="856320"/>
                    </a:lnTo>
                    <a:cubicBezTo>
                      <a:pt x="5387458" y="856467"/>
                      <a:pt x="5397169" y="857056"/>
                      <a:pt x="5403642" y="855879"/>
                    </a:cubicBezTo>
                    <a:cubicBezTo>
                      <a:pt x="5416589" y="853525"/>
                      <a:pt x="5427771" y="851759"/>
                      <a:pt x="5435422" y="845286"/>
                    </a:cubicBezTo>
                    <a:cubicBezTo>
                      <a:pt x="5443072" y="838812"/>
                      <a:pt x="5437188" y="822922"/>
                      <a:pt x="5449547" y="817038"/>
                    </a:cubicBezTo>
                    <a:cubicBezTo>
                      <a:pt x="5461906" y="811153"/>
                      <a:pt x="5485446" y="802913"/>
                      <a:pt x="5509575" y="809975"/>
                    </a:cubicBezTo>
                    <a:cubicBezTo>
                      <a:pt x="5533704" y="817038"/>
                      <a:pt x="5591967" y="844109"/>
                      <a:pt x="5594321" y="859410"/>
                    </a:cubicBezTo>
                    <a:cubicBezTo>
                      <a:pt x="5596675" y="874710"/>
                      <a:pt x="5512517" y="892366"/>
                      <a:pt x="5523699" y="901782"/>
                    </a:cubicBezTo>
                    <a:cubicBezTo>
                      <a:pt x="5534882" y="911198"/>
                      <a:pt x="5643756" y="910021"/>
                      <a:pt x="5661411" y="915906"/>
                    </a:cubicBezTo>
                    <a:cubicBezTo>
                      <a:pt x="5679067" y="921791"/>
                      <a:pt x="5629632" y="929442"/>
                      <a:pt x="5629632" y="937092"/>
                    </a:cubicBezTo>
                    <a:cubicBezTo>
                      <a:pt x="5629632" y="944743"/>
                      <a:pt x="5649641" y="951805"/>
                      <a:pt x="5661411" y="961809"/>
                    </a:cubicBezTo>
                    <a:cubicBezTo>
                      <a:pt x="5673181" y="971814"/>
                      <a:pt x="5693780" y="985350"/>
                      <a:pt x="5700253" y="997120"/>
                    </a:cubicBezTo>
                    <a:cubicBezTo>
                      <a:pt x="5706727" y="1008890"/>
                      <a:pt x="5717909" y="1024190"/>
                      <a:pt x="5700253" y="1032429"/>
                    </a:cubicBezTo>
                    <a:cubicBezTo>
                      <a:pt x="5682597" y="1040668"/>
                      <a:pt x="5609034" y="1038315"/>
                      <a:pt x="5594321" y="1046554"/>
                    </a:cubicBezTo>
                    <a:cubicBezTo>
                      <a:pt x="5579608" y="1054793"/>
                      <a:pt x="5616096" y="1071860"/>
                      <a:pt x="5611976" y="1081864"/>
                    </a:cubicBezTo>
                    <a:cubicBezTo>
                      <a:pt x="5607857" y="1091868"/>
                      <a:pt x="5595499" y="1103638"/>
                      <a:pt x="5569604" y="1106581"/>
                    </a:cubicBezTo>
                    <a:cubicBezTo>
                      <a:pt x="5543709" y="1109524"/>
                      <a:pt x="5470145" y="1096576"/>
                      <a:pt x="5456609" y="1099519"/>
                    </a:cubicBezTo>
                    <a:cubicBezTo>
                      <a:pt x="5443073" y="1102462"/>
                      <a:pt x="5492508" y="1115409"/>
                      <a:pt x="5488388" y="1124236"/>
                    </a:cubicBezTo>
                    <a:cubicBezTo>
                      <a:pt x="5484269" y="1133063"/>
                      <a:pt x="5458374" y="1147776"/>
                      <a:pt x="5431891" y="1152484"/>
                    </a:cubicBezTo>
                    <a:cubicBezTo>
                      <a:pt x="5405408" y="1157191"/>
                      <a:pt x="5352442" y="1156015"/>
                      <a:pt x="5329490" y="1152484"/>
                    </a:cubicBezTo>
                    <a:cubicBezTo>
                      <a:pt x="5306538" y="1148953"/>
                      <a:pt x="5308303" y="1137772"/>
                      <a:pt x="5272992" y="1134829"/>
                    </a:cubicBezTo>
                    <a:cubicBezTo>
                      <a:pt x="5237681" y="1131886"/>
                      <a:pt x="5139988" y="1137772"/>
                      <a:pt x="5117625" y="1134829"/>
                    </a:cubicBezTo>
                    <a:cubicBezTo>
                      <a:pt x="5095262" y="1131886"/>
                      <a:pt x="5141165" y="1124824"/>
                      <a:pt x="5138811" y="1117174"/>
                    </a:cubicBezTo>
                    <a:cubicBezTo>
                      <a:pt x="5136457" y="1109523"/>
                      <a:pt x="5106444" y="1098342"/>
                      <a:pt x="5103501" y="1088926"/>
                    </a:cubicBezTo>
                    <a:cubicBezTo>
                      <a:pt x="5100558" y="1079509"/>
                      <a:pt x="5120568" y="1070094"/>
                      <a:pt x="5121156" y="1060678"/>
                    </a:cubicBezTo>
                    <a:lnTo>
                      <a:pt x="5114676" y="1048555"/>
                    </a:lnTo>
                    <a:lnTo>
                      <a:pt x="5085594" y="1048009"/>
                    </a:lnTo>
                    <a:lnTo>
                      <a:pt x="5054198" y="1047450"/>
                    </a:lnTo>
                    <a:lnTo>
                      <a:pt x="5062612" y="1055888"/>
                    </a:lnTo>
                    <a:cubicBezTo>
                      <a:pt x="5065224" y="1059024"/>
                      <a:pt x="5066732" y="1061966"/>
                      <a:pt x="5065702" y="1064467"/>
                    </a:cubicBezTo>
                    <a:cubicBezTo>
                      <a:pt x="5061583" y="1074471"/>
                      <a:pt x="5049225" y="1086241"/>
                      <a:pt x="5023330" y="1089184"/>
                    </a:cubicBezTo>
                    <a:cubicBezTo>
                      <a:pt x="4997435" y="1092127"/>
                      <a:pt x="4923871" y="1079179"/>
                      <a:pt x="4910335" y="1082122"/>
                    </a:cubicBezTo>
                    <a:cubicBezTo>
                      <a:pt x="4896799" y="1085065"/>
                      <a:pt x="4946234" y="1098012"/>
                      <a:pt x="4942114" y="1106839"/>
                    </a:cubicBezTo>
                    <a:cubicBezTo>
                      <a:pt x="4937995" y="1115666"/>
                      <a:pt x="4912100" y="1130379"/>
                      <a:pt x="4885617" y="1135087"/>
                    </a:cubicBezTo>
                    <a:cubicBezTo>
                      <a:pt x="4859134" y="1139794"/>
                      <a:pt x="4806168" y="1138618"/>
                      <a:pt x="4783216" y="1135087"/>
                    </a:cubicBezTo>
                    <a:cubicBezTo>
                      <a:pt x="4760264" y="1131556"/>
                      <a:pt x="4762029" y="1120375"/>
                      <a:pt x="4726718" y="1117432"/>
                    </a:cubicBezTo>
                    <a:cubicBezTo>
                      <a:pt x="4691407" y="1114489"/>
                      <a:pt x="4593714" y="1120375"/>
                      <a:pt x="4571351" y="1117432"/>
                    </a:cubicBezTo>
                    <a:cubicBezTo>
                      <a:pt x="4548988" y="1114489"/>
                      <a:pt x="4594891" y="1107427"/>
                      <a:pt x="4592537" y="1099777"/>
                    </a:cubicBezTo>
                    <a:cubicBezTo>
                      <a:pt x="4590183" y="1092126"/>
                      <a:pt x="4560170" y="1080945"/>
                      <a:pt x="4557227" y="1071529"/>
                    </a:cubicBezTo>
                    <a:cubicBezTo>
                      <a:pt x="4554284" y="1062112"/>
                      <a:pt x="4574294" y="1052697"/>
                      <a:pt x="4574882" y="1043281"/>
                    </a:cubicBezTo>
                    <a:cubicBezTo>
                      <a:pt x="4575470" y="1033865"/>
                      <a:pt x="4560758" y="1027979"/>
                      <a:pt x="4560758" y="1015032"/>
                    </a:cubicBezTo>
                    <a:cubicBezTo>
                      <a:pt x="4560758" y="1002085"/>
                      <a:pt x="4566054" y="973248"/>
                      <a:pt x="4574882" y="965598"/>
                    </a:cubicBezTo>
                    <a:cubicBezTo>
                      <a:pt x="4583709" y="957948"/>
                      <a:pt x="4606662" y="977957"/>
                      <a:pt x="4613724" y="969130"/>
                    </a:cubicBezTo>
                    <a:lnTo>
                      <a:pt x="4614599" y="951466"/>
                    </a:lnTo>
                    <a:lnTo>
                      <a:pt x="4597726" y="950133"/>
                    </a:lnTo>
                    <a:cubicBezTo>
                      <a:pt x="4588116" y="949067"/>
                      <a:pt x="4580208" y="947669"/>
                      <a:pt x="4575794" y="945609"/>
                    </a:cubicBezTo>
                    <a:cubicBezTo>
                      <a:pt x="4571380" y="943549"/>
                      <a:pt x="4568769" y="941048"/>
                      <a:pt x="4567436" y="938271"/>
                    </a:cubicBezTo>
                    <a:lnTo>
                      <a:pt x="4566913" y="931457"/>
                    </a:lnTo>
                    <a:lnTo>
                      <a:pt x="4558960" y="932281"/>
                    </a:lnTo>
                    <a:cubicBezTo>
                      <a:pt x="4531815" y="933771"/>
                      <a:pt x="4497718" y="932447"/>
                      <a:pt x="4480504" y="929799"/>
                    </a:cubicBezTo>
                    <a:cubicBezTo>
                      <a:pt x="4457552" y="926268"/>
                      <a:pt x="4459317" y="915087"/>
                      <a:pt x="4424006" y="912144"/>
                    </a:cubicBezTo>
                    <a:cubicBezTo>
                      <a:pt x="4388695" y="909201"/>
                      <a:pt x="4291002" y="915087"/>
                      <a:pt x="4268639" y="912144"/>
                    </a:cubicBezTo>
                    <a:cubicBezTo>
                      <a:pt x="4246276" y="909201"/>
                      <a:pt x="4292179" y="902139"/>
                      <a:pt x="4289825" y="894489"/>
                    </a:cubicBezTo>
                    <a:cubicBezTo>
                      <a:pt x="4287471" y="886838"/>
                      <a:pt x="4257458" y="875657"/>
                      <a:pt x="4254515" y="866241"/>
                    </a:cubicBezTo>
                    <a:cubicBezTo>
                      <a:pt x="4251572" y="856824"/>
                      <a:pt x="4271582" y="847409"/>
                      <a:pt x="4272170" y="837993"/>
                    </a:cubicBezTo>
                    <a:cubicBezTo>
                      <a:pt x="4272758" y="828577"/>
                      <a:pt x="4258046" y="822691"/>
                      <a:pt x="4258046" y="809744"/>
                    </a:cubicBezTo>
                    <a:cubicBezTo>
                      <a:pt x="4258046" y="796797"/>
                      <a:pt x="4263342" y="767960"/>
                      <a:pt x="4272170" y="760310"/>
                    </a:cubicBezTo>
                    <a:cubicBezTo>
                      <a:pt x="4280997" y="752660"/>
                      <a:pt x="4303950" y="772669"/>
                      <a:pt x="4311012" y="763842"/>
                    </a:cubicBezTo>
                    <a:cubicBezTo>
                      <a:pt x="4318075" y="755014"/>
                      <a:pt x="4302184" y="716172"/>
                      <a:pt x="4314543" y="707345"/>
                    </a:cubicBezTo>
                    <a:cubicBezTo>
                      <a:pt x="4326902" y="698518"/>
                      <a:pt x="4375160" y="702048"/>
                      <a:pt x="4385164" y="710876"/>
                    </a:cubicBezTo>
                    <a:cubicBezTo>
                      <a:pt x="4395169" y="719703"/>
                      <a:pt x="4369275" y="765018"/>
                      <a:pt x="4374571" y="760310"/>
                    </a:cubicBezTo>
                    <a:cubicBezTo>
                      <a:pt x="4379868" y="755602"/>
                      <a:pt x="4406352" y="697929"/>
                      <a:pt x="4416945" y="682628"/>
                    </a:cubicBezTo>
                    <a:cubicBezTo>
                      <a:pt x="4427538" y="667327"/>
                      <a:pt x="4427538" y="667327"/>
                      <a:pt x="4438131" y="668504"/>
                    </a:cubicBezTo>
                    <a:cubicBezTo>
                      <a:pt x="4448724" y="669681"/>
                      <a:pt x="4468145" y="689690"/>
                      <a:pt x="4480504" y="689690"/>
                    </a:cubicBezTo>
                    <a:cubicBezTo>
                      <a:pt x="4492863" y="689690"/>
                      <a:pt x="4507576" y="677331"/>
                      <a:pt x="4512284" y="668504"/>
                    </a:cubicBezTo>
                    <a:cubicBezTo>
                      <a:pt x="4516992" y="659677"/>
                      <a:pt x="4501690" y="642610"/>
                      <a:pt x="4508752" y="636725"/>
                    </a:cubicBezTo>
                    <a:cubicBezTo>
                      <a:pt x="4515815" y="630839"/>
                      <a:pt x="4541709" y="635548"/>
                      <a:pt x="4554656" y="633194"/>
                    </a:cubicBezTo>
                    <a:cubicBezTo>
                      <a:pt x="4567603" y="630840"/>
                      <a:pt x="4578785" y="629074"/>
                      <a:pt x="4586436" y="622601"/>
                    </a:cubicBezTo>
                    <a:cubicBezTo>
                      <a:pt x="4594086" y="616127"/>
                      <a:pt x="4588202" y="600237"/>
                      <a:pt x="4600561" y="594353"/>
                    </a:cubicBezTo>
                    <a:cubicBezTo>
                      <a:pt x="4606740" y="591410"/>
                      <a:pt x="4615715" y="587879"/>
                      <a:pt x="4626161" y="585967"/>
                    </a:cubicBezTo>
                    <a:close/>
                    <a:moveTo>
                      <a:pt x="1102495" y="542987"/>
                    </a:moveTo>
                    <a:lnTo>
                      <a:pt x="1100367" y="543017"/>
                    </a:lnTo>
                    <a:lnTo>
                      <a:pt x="1101591" y="546333"/>
                    </a:lnTo>
                    <a:lnTo>
                      <a:pt x="1102654" y="546687"/>
                    </a:lnTo>
                    <a:close/>
                    <a:moveTo>
                      <a:pt x="8113815" y="453988"/>
                    </a:moveTo>
                    <a:lnTo>
                      <a:pt x="8106428" y="459384"/>
                    </a:lnTo>
                    <a:lnTo>
                      <a:pt x="8108297" y="464625"/>
                    </a:lnTo>
                    <a:cubicBezTo>
                      <a:pt x="8109894" y="467833"/>
                      <a:pt x="8111332" y="468633"/>
                      <a:pt x="8112614" y="464972"/>
                    </a:cubicBezTo>
                    <a:close/>
                    <a:moveTo>
                      <a:pt x="8116535" y="381482"/>
                    </a:moveTo>
                    <a:lnTo>
                      <a:pt x="8077959" y="390610"/>
                    </a:lnTo>
                    <a:cubicBezTo>
                      <a:pt x="8066270" y="393835"/>
                      <a:pt x="8057756" y="396936"/>
                      <a:pt x="8055375" y="399708"/>
                    </a:cubicBezTo>
                    <a:cubicBezTo>
                      <a:pt x="8050613" y="405253"/>
                      <a:pt x="8069707" y="409002"/>
                      <a:pt x="8090008" y="413300"/>
                    </a:cubicBezTo>
                    <a:lnTo>
                      <a:pt x="8115526" y="419697"/>
                    </a:lnTo>
                    <a:lnTo>
                      <a:pt x="8115808" y="406822"/>
                    </a:lnTo>
                    <a:close/>
                    <a:moveTo>
                      <a:pt x="5213273" y="372209"/>
                    </a:moveTo>
                    <a:lnTo>
                      <a:pt x="5206903" y="376217"/>
                    </a:lnTo>
                    <a:lnTo>
                      <a:pt x="5206861" y="376356"/>
                    </a:lnTo>
                    <a:cubicBezTo>
                      <a:pt x="5202300" y="388200"/>
                      <a:pt x="5197151" y="398352"/>
                      <a:pt x="5199799" y="395998"/>
                    </a:cubicBezTo>
                    <a:cubicBezTo>
                      <a:pt x="5201123" y="394821"/>
                      <a:pt x="5203772" y="390334"/>
                      <a:pt x="5207165" y="384026"/>
                    </a:cubicBezTo>
                    <a:close/>
                    <a:moveTo>
                      <a:pt x="5701759" y="369829"/>
                    </a:moveTo>
                    <a:cubicBezTo>
                      <a:pt x="5695710" y="369473"/>
                      <a:pt x="5691062" y="369466"/>
                      <a:pt x="5688524" y="370018"/>
                    </a:cubicBezTo>
                    <a:cubicBezTo>
                      <a:pt x="5674988" y="372960"/>
                      <a:pt x="5724423" y="385907"/>
                      <a:pt x="5720303" y="394735"/>
                    </a:cubicBezTo>
                    <a:lnTo>
                      <a:pt x="5717704" y="397575"/>
                    </a:lnTo>
                    <a:lnTo>
                      <a:pt x="5733370" y="399725"/>
                    </a:lnTo>
                    <a:cubicBezTo>
                      <a:pt x="5739494" y="401159"/>
                      <a:pt x="5744386" y="403035"/>
                      <a:pt x="5746887" y="405242"/>
                    </a:cubicBezTo>
                    <a:cubicBezTo>
                      <a:pt x="5754391" y="411862"/>
                      <a:pt x="5741701" y="439007"/>
                      <a:pt x="5737122" y="450179"/>
                    </a:cubicBezTo>
                    <a:lnTo>
                      <a:pt x="5736887" y="451456"/>
                    </a:lnTo>
                    <a:lnTo>
                      <a:pt x="5737997" y="451909"/>
                    </a:lnTo>
                    <a:lnTo>
                      <a:pt x="5743660" y="442704"/>
                    </a:lnTo>
                    <a:cubicBezTo>
                      <a:pt x="5753840" y="423780"/>
                      <a:pt x="5770723" y="388469"/>
                      <a:pt x="5778668" y="376994"/>
                    </a:cubicBezTo>
                    <a:lnTo>
                      <a:pt x="5778787" y="376845"/>
                    </a:lnTo>
                    <a:lnTo>
                      <a:pt x="5774842" y="376804"/>
                    </a:lnTo>
                    <a:cubicBezTo>
                      <a:pt x="5750656" y="375108"/>
                      <a:pt x="5719905" y="370897"/>
                      <a:pt x="5701759" y="369829"/>
                    </a:cubicBezTo>
                    <a:close/>
                    <a:moveTo>
                      <a:pt x="6882240" y="349154"/>
                    </a:moveTo>
                    <a:lnTo>
                      <a:pt x="6880123" y="349354"/>
                    </a:lnTo>
                    <a:lnTo>
                      <a:pt x="6883196" y="354349"/>
                    </a:lnTo>
                    <a:close/>
                    <a:moveTo>
                      <a:pt x="5193943" y="336488"/>
                    </a:moveTo>
                    <a:cubicBezTo>
                      <a:pt x="5190559" y="337223"/>
                      <a:pt x="5191111" y="338584"/>
                      <a:pt x="5193778" y="340350"/>
                    </a:cubicBezTo>
                    <a:lnTo>
                      <a:pt x="5194523" y="340724"/>
                    </a:lnTo>
                    <a:lnTo>
                      <a:pt x="5196875" y="341047"/>
                    </a:lnTo>
                    <a:cubicBezTo>
                      <a:pt x="5202999" y="342481"/>
                      <a:pt x="5207891" y="344357"/>
                      <a:pt x="5210392" y="346564"/>
                    </a:cubicBezTo>
                    <a:lnTo>
                      <a:pt x="5210750" y="348941"/>
                    </a:lnTo>
                    <a:lnTo>
                      <a:pt x="5220591" y="354033"/>
                    </a:lnTo>
                    <a:lnTo>
                      <a:pt x="5221793" y="355712"/>
                    </a:lnTo>
                    <a:lnTo>
                      <a:pt x="5230673" y="338486"/>
                    </a:lnTo>
                    <a:lnTo>
                      <a:pt x="5213667" y="336763"/>
                    </a:lnTo>
                    <a:cubicBezTo>
                      <a:pt x="5204463" y="336009"/>
                      <a:pt x="5197327" y="335752"/>
                      <a:pt x="5193943" y="336488"/>
                    </a:cubicBezTo>
                    <a:close/>
                    <a:moveTo>
                      <a:pt x="5901764" y="308122"/>
                    </a:moveTo>
                    <a:lnTo>
                      <a:pt x="5878098" y="309990"/>
                    </a:lnTo>
                    <a:cubicBezTo>
                      <a:pt x="5855661" y="311462"/>
                      <a:pt x="5833592" y="312933"/>
                      <a:pt x="5826236" y="317053"/>
                    </a:cubicBezTo>
                    <a:cubicBezTo>
                      <a:pt x="5811523" y="325292"/>
                      <a:pt x="5848011" y="342359"/>
                      <a:pt x="5843891" y="352363"/>
                    </a:cubicBezTo>
                    <a:cubicBezTo>
                      <a:pt x="5841831" y="357365"/>
                      <a:pt x="5837712" y="362809"/>
                      <a:pt x="5830871" y="367370"/>
                    </a:cubicBezTo>
                    <a:lnTo>
                      <a:pt x="5816851" y="372008"/>
                    </a:lnTo>
                    <a:lnTo>
                      <a:pt x="5820378" y="373904"/>
                    </a:lnTo>
                    <a:cubicBezTo>
                      <a:pt x="5828102" y="379054"/>
                      <a:pt x="5836047" y="384056"/>
                      <a:pt x="5842227" y="384056"/>
                    </a:cubicBezTo>
                    <a:cubicBezTo>
                      <a:pt x="5854586" y="384056"/>
                      <a:pt x="5869299" y="371697"/>
                      <a:pt x="5874007" y="362870"/>
                    </a:cubicBezTo>
                    <a:cubicBezTo>
                      <a:pt x="5878715" y="354043"/>
                      <a:pt x="5863413" y="336976"/>
                      <a:pt x="5870475" y="331090"/>
                    </a:cubicBezTo>
                    <a:cubicBezTo>
                      <a:pt x="5877538" y="325205"/>
                      <a:pt x="5903432" y="329914"/>
                      <a:pt x="5916379" y="327560"/>
                    </a:cubicBezTo>
                    <a:lnTo>
                      <a:pt x="5928689" y="323456"/>
                    </a:lnTo>
                    <a:lnTo>
                      <a:pt x="5910447" y="319693"/>
                    </a:lnTo>
                    <a:cubicBezTo>
                      <a:pt x="5906033" y="317633"/>
                      <a:pt x="5903422" y="315132"/>
                      <a:pt x="5902089" y="312355"/>
                    </a:cubicBezTo>
                    <a:close/>
                    <a:moveTo>
                      <a:pt x="8196511" y="302014"/>
                    </a:moveTo>
                    <a:lnTo>
                      <a:pt x="8181654" y="318336"/>
                    </a:lnTo>
                    <a:lnTo>
                      <a:pt x="8180119" y="319735"/>
                    </a:lnTo>
                    <a:lnTo>
                      <a:pt x="8181583" y="321274"/>
                    </a:lnTo>
                    <a:cubicBezTo>
                      <a:pt x="8184647" y="323106"/>
                      <a:pt x="8187617" y="322933"/>
                      <a:pt x="8190412" y="319126"/>
                    </a:cubicBezTo>
                    <a:close/>
                    <a:moveTo>
                      <a:pt x="5333595" y="283090"/>
                    </a:moveTo>
                    <a:lnTo>
                      <a:pt x="5331655" y="283523"/>
                    </a:lnTo>
                    <a:cubicBezTo>
                      <a:pt x="5324298" y="287643"/>
                      <a:pt x="5329742" y="293969"/>
                      <a:pt x="5336510" y="300516"/>
                    </a:cubicBezTo>
                    <a:lnTo>
                      <a:pt x="5337654" y="301663"/>
                    </a:lnTo>
                    <a:lnTo>
                      <a:pt x="5337953" y="296330"/>
                    </a:lnTo>
                    <a:cubicBezTo>
                      <a:pt x="5337291" y="293397"/>
                      <a:pt x="5336040" y="290252"/>
                      <a:pt x="5334863" y="287199"/>
                    </a:cubicBezTo>
                    <a:close/>
                    <a:moveTo>
                      <a:pt x="497453" y="67800"/>
                    </a:moveTo>
                    <a:cubicBezTo>
                      <a:pt x="509853" y="65529"/>
                      <a:pt x="523999" y="65179"/>
                      <a:pt x="538319" y="69371"/>
                    </a:cubicBezTo>
                    <a:cubicBezTo>
                      <a:pt x="566960" y="77754"/>
                      <a:pt x="636118" y="109887"/>
                      <a:pt x="638912" y="128049"/>
                    </a:cubicBezTo>
                    <a:cubicBezTo>
                      <a:pt x="641706" y="146211"/>
                      <a:pt x="541812" y="167168"/>
                      <a:pt x="555085" y="178345"/>
                    </a:cubicBezTo>
                    <a:cubicBezTo>
                      <a:pt x="568358" y="189522"/>
                      <a:pt x="697591" y="188124"/>
                      <a:pt x="718548" y="195110"/>
                    </a:cubicBezTo>
                    <a:cubicBezTo>
                      <a:pt x="739505" y="202095"/>
                      <a:pt x="680826" y="211177"/>
                      <a:pt x="680826" y="220258"/>
                    </a:cubicBezTo>
                    <a:cubicBezTo>
                      <a:pt x="680826" y="229339"/>
                      <a:pt x="704577" y="237722"/>
                      <a:pt x="718548" y="249597"/>
                    </a:cubicBezTo>
                    <a:cubicBezTo>
                      <a:pt x="732519" y="261472"/>
                      <a:pt x="756969" y="277539"/>
                      <a:pt x="764653" y="291510"/>
                    </a:cubicBezTo>
                    <a:cubicBezTo>
                      <a:pt x="772337" y="305481"/>
                      <a:pt x="785610" y="323642"/>
                      <a:pt x="764653" y="333422"/>
                    </a:cubicBezTo>
                    <a:cubicBezTo>
                      <a:pt x="743696" y="343202"/>
                      <a:pt x="656376" y="340408"/>
                      <a:pt x="638912" y="350188"/>
                    </a:cubicBezTo>
                    <a:cubicBezTo>
                      <a:pt x="621448" y="359968"/>
                      <a:pt x="664759" y="380226"/>
                      <a:pt x="659869" y="392101"/>
                    </a:cubicBezTo>
                    <a:cubicBezTo>
                      <a:pt x="654979" y="403976"/>
                      <a:pt x="640310" y="417947"/>
                      <a:pt x="609573" y="421440"/>
                    </a:cubicBezTo>
                    <a:cubicBezTo>
                      <a:pt x="578836" y="424933"/>
                      <a:pt x="491516" y="409564"/>
                      <a:pt x="475449" y="413057"/>
                    </a:cubicBezTo>
                    <a:cubicBezTo>
                      <a:pt x="459382" y="416550"/>
                      <a:pt x="518061" y="431918"/>
                      <a:pt x="513171" y="442396"/>
                    </a:cubicBezTo>
                    <a:cubicBezTo>
                      <a:pt x="510726" y="447635"/>
                      <a:pt x="501819" y="454621"/>
                      <a:pt x="489594" y="460995"/>
                    </a:cubicBezTo>
                    <a:lnTo>
                      <a:pt x="486386" y="462097"/>
                    </a:lnTo>
                    <a:lnTo>
                      <a:pt x="501645" y="461781"/>
                    </a:lnTo>
                    <a:cubicBezTo>
                      <a:pt x="519283" y="462829"/>
                      <a:pt x="536573" y="466496"/>
                      <a:pt x="542510" y="471735"/>
                    </a:cubicBezTo>
                    <a:cubicBezTo>
                      <a:pt x="554385" y="482213"/>
                      <a:pt x="523649" y="536001"/>
                      <a:pt x="529936" y="530413"/>
                    </a:cubicBezTo>
                    <a:cubicBezTo>
                      <a:pt x="536223" y="524825"/>
                      <a:pt x="567659" y="456367"/>
                      <a:pt x="580233" y="438205"/>
                    </a:cubicBezTo>
                    <a:cubicBezTo>
                      <a:pt x="592807" y="420043"/>
                      <a:pt x="592807" y="420043"/>
                      <a:pt x="605381" y="421440"/>
                    </a:cubicBezTo>
                    <a:cubicBezTo>
                      <a:pt x="617955" y="422837"/>
                      <a:pt x="641007" y="446588"/>
                      <a:pt x="655677" y="446588"/>
                    </a:cubicBezTo>
                    <a:cubicBezTo>
                      <a:pt x="670347" y="446588"/>
                      <a:pt x="687812" y="431918"/>
                      <a:pt x="693400" y="421440"/>
                    </a:cubicBezTo>
                    <a:cubicBezTo>
                      <a:pt x="698988" y="410962"/>
                      <a:pt x="680825" y="390704"/>
                      <a:pt x="689208" y="383718"/>
                    </a:cubicBezTo>
                    <a:cubicBezTo>
                      <a:pt x="697591" y="376732"/>
                      <a:pt x="728328" y="382321"/>
                      <a:pt x="743696" y="379527"/>
                    </a:cubicBezTo>
                    <a:cubicBezTo>
                      <a:pt x="759064" y="376733"/>
                      <a:pt x="772337" y="374637"/>
                      <a:pt x="781418" y="366953"/>
                    </a:cubicBezTo>
                    <a:cubicBezTo>
                      <a:pt x="790499" y="359269"/>
                      <a:pt x="783514" y="340408"/>
                      <a:pt x="798184" y="333423"/>
                    </a:cubicBezTo>
                    <a:cubicBezTo>
                      <a:pt x="805519" y="329931"/>
                      <a:pt x="816172" y="325739"/>
                      <a:pt x="828571" y="323469"/>
                    </a:cubicBezTo>
                    <a:lnTo>
                      <a:pt x="861152" y="324722"/>
                    </a:lnTo>
                    <a:lnTo>
                      <a:pt x="871892" y="322772"/>
                    </a:lnTo>
                    <a:cubicBezTo>
                      <a:pt x="910849" y="318207"/>
                      <a:pt x="1011245" y="318055"/>
                      <a:pt x="1022859" y="308275"/>
                    </a:cubicBezTo>
                    <a:cubicBezTo>
                      <a:pt x="1036132" y="297098"/>
                      <a:pt x="936238" y="276141"/>
                      <a:pt x="939032" y="257979"/>
                    </a:cubicBezTo>
                    <a:cubicBezTo>
                      <a:pt x="941826" y="239817"/>
                      <a:pt x="1010984" y="207684"/>
                      <a:pt x="1039625" y="199301"/>
                    </a:cubicBezTo>
                    <a:cubicBezTo>
                      <a:pt x="1068266" y="190918"/>
                      <a:pt x="1096208" y="200699"/>
                      <a:pt x="1110878" y="207684"/>
                    </a:cubicBezTo>
                    <a:cubicBezTo>
                      <a:pt x="1125548" y="214669"/>
                      <a:pt x="1118563" y="233530"/>
                      <a:pt x="1127644" y="241214"/>
                    </a:cubicBezTo>
                    <a:cubicBezTo>
                      <a:pt x="1136725" y="248898"/>
                      <a:pt x="1149998" y="250994"/>
                      <a:pt x="1165366" y="253788"/>
                    </a:cubicBezTo>
                    <a:cubicBezTo>
                      <a:pt x="1180734" y="256582"/>
                      <a:pt x="1211471" y="250993"/>
                      <a:pt x="1219854" y="257979"/>
                    </a:cubicBezTo>
                    <a:cubicBezTo>
                      <a:pt x="1228237" y="264965"/>
                      <a:pt x="1210074" y="285223"/>
                      <a:pt x="1215662" y="295701"/>
                    </a:cubicBezTo>
                    <a:cubicBezTo>
                      <a:pt x="1221250" y="306179"/>
                      <a:pt x="1238715" y="320849"/>
                      <a:pt x="1253385" y="320849"/>
                    </a:cubicBezTo>
                    <a:cubicBezTo>
                      <a:pt x="1268055" y="320849"/>
                      <a:pt x="1291107" y="297098"/>
                      <a:pt x="1303681" y="295701"/>
                    </a:cubicBezTo>
                    <a:cubicBezTo>
                      <a:pt x="1316255" y="294304"/>
                      <a:pt x="1316255" y="294304"/>
                      <a:pt x="1328829" y="312466"/>
                    </a:cubicBezTo>
                    <a:cubicBezTo>
                      <a:pt x="1341403" y="330628"/>
                      <a:pt x="1372839" y="399086"/>
                      <a:pt x="1379126" y="404674"/>
                    </a:cubicBezTo>
                    <a:cubicBezTo>
                      <a:pt x="1385413" y="410262"/>
                      <a:pt x="1354677" y="356474"/>
                      <a:pt x="1366552" y="345996"/>
                    </a:cubicBezTo>
                    <a:cubicBezTo>
                      <a:pt x="1378427" y="335518"/>
                      <a:pt x="1435709" y="331327"/>
                      <a:pt x="1450379" y="341805"/>
                    </a:cubicBezTo>
                    <a:cubicBezTo>
                      <a:pt x="1465049" y="352283"/>
                      <a:pt x="1446187" y="398388"/>
                      <a:pt x="1454570" y="408866"/>
                    </a:cubicBezTo>
                    <a:cubicBezTo>
                      <a:pt x="1462953" y="419344"/>
                      <a:pt x="1490198" y="395593"/>
                      <a:pt x="1500676" y="404674"/>
                    </a:cubicBezTo>
                    <a:cubicBezTo>
                      <a:pt x="1511154" y="413755"/>
                      <a:pt x="1517441" y="447984"/>
                      <a:pt x="1517441" y="463352"/>
                    </a:cubicBezTo>
                    <a:cubicBezTo>
                      <a:pt x="1517441" y="478720"/>
                      <a:pt x="1499978" y="485706"/>
                      <a:pt x="1500676" y="496883"/>
                    </a:cubicBezTo>
                    <a:cubicBezTo>
                      <a:pt x="1501374" y="508060"/>
                      <a:pt x="1525125" y="519236"/>
                      <a:pt x="1521632" y="530413"/>
                    </a:cubicBezTo>
                    <a:cubicBezTo>
                      <a:pt x="1518139" y="541590"/>
                      <a:pt x="1482513" y="554862"/>
                      <a:pt x="1479719" y="563943"/>
                    </a:cubicBezTo>
                    <a:cubicBezTo>
                      <a:pt x="1476925" y="573024"/>
                      <a:pt x="1531412" y="581407"/>
                      <a:pt x="1504867" y="584900"/>
                    </a:cubicBezTo>
                    <a:cubicBezTo>
                      <a:pt x="1478322" y="588393"/>
                      <a:pt x="1362361" y="581407"/>
                      <a:pt x="1320447" y="584900"/>
                    </a:cubicBezTo>
                    <a:cubicBezTo>
                      <a:pt x="1299490" y="586647"/>
                      <a:pt x="1289536" y="590838"/>
                      <a:pt x="1281415" y="595117"/>
                    </a:cubicBezTo>
                    <a:lnTo>
                      <a:pt x="1272609" y="599676"/>
                    </a:lnTo>
                    <a:lnTo>
                      <a:pt x="1275337" y="600487"/>
                    </a:lnTo>
                    <a:cubicBezTo>
                      <a:pt x="1283235" y="606128"/>
                      <a:pt x="1273080" y="630949"/>
                      <a:pt x="1277594" y="636590"/>
                    </a:cubicBezTo>
                    <a:cubicBezTo>
                      <a:pt x="1282107" y="642231"/>
                      <a:pt x="1296774" y="629444"/>
                      <a:pt x="1302415" y="634333"/>
                    </a:cubicBezTo>
                    <a:cubicBezTo>
                      <a:pt x="1308056" y="639222"/>
                      <a:pt x="1311440" y="657649"/>
                      <a:pt x="1311440" y="665923"/>
                    </a:cubicBezTo>
                    <a:cubicBezTo>
                      <a:pt x="1311440" y="674196"/>
                      <a:pt x="1302039" y="677957"/>
                      <a:pt x="1302415" y="683974"/>
                    </a:cubicBezTo>
                    <a:cubicBezTo>
                      <a:pt x="1302791" y="689991"/>
                      <a:pt x="1315577" y="696008"/>
                      <a:pt x="1313697" y="702025"/>
                    </a:cubicBezTo>
                    <a:cubicBezTo>
                      <a:pt x="1311816" y="708042"/>
                      <a:pt x="1292637" y="715187"/>
                      <a:pt x="1291133" y="720076"/>
                    </a:cubicBezTo>
                    <a:cubicBezTo>
                      <a:pt x="1289628" y="724965"/>
                      <a:pt x="1318962" y="729478"/>
                      <a:pt x="1304671" y="731359"/>
                    </a:cubicBezTo>
                    <a:cubicBezTo>
                      <a:pt x="1290381" y="733239"/>
                      <a:pt x="1227952" y="729478"/>
                      <a:pt x="1205388" y="731359"/>
                    </a:cubicBezTo>
                    <a:cubicBezTo>
                      <a:pt x="1182823" y="733239"/>
                      <a:pt x="1183952" y="740384"/>
                      <a:pt x="1169285" y="742640"/>
                    </a:cubicBezTo>
                    <a:cubicBezTo>
                      <a:pt x="1154618" y="744897"/>
                      <a:pt x="1120771" y="745649"/>
                      <a:pt x="1103848" y="742640"/>
                    </a:cubicBezTo>
                    <a:cubicBezTo>
                      <a:pt x="1086925" y="739632"/>
                      <a:pt x="1070377" y="730230"/>
                      <a:pt x="1067745" y="724589"/>
                    </a:cubicBezTo>
                    <a:cubicBezTo>
                      <a:pt x="1065112" y="718948"/>
                      <a:pt x="1096702" y="710675"/>
                      <a:pt x="1088052" y="708795"/>
                    </a:cubicBezTo>
                    <a:cubicBezTo>
                      <a:pt x="1079403" y="706914"/>
                      <a:pt x="1032394" y="715188"/>
                      <a:pt x="1015846" y="713308"/>
                    </a:cubicBezTo>
                    <a:cubicBezTo>
                      <a:pt x="999299" y="711427"/>
                      <a:pt x="991402" y="703906"/>
                      <a:pt x="988769" y="697513"/>
                    </a:cubicBezTo>
                    <a:cubicBezTo>
                      <a:pt x="986137" y="691120"/>
                      <a:pt x="1009453" y="680214"/>
                      <a:pt x="1000051" y="674949"/>
                    </a:cubicBezTo>
                    <a:cubicBezTo>
                      <a:pt x="995350" y="672316"/>
                      <a:pt x="981248" y="671376"/>
                      <a:pt x="966910" y="670436"/>
                    </a:cubicBezTo>
                    <a:lnTo>
                      <a:pt x="962029" y="670050"/>
                    </a:lnTo>
                    <a:lnTo>
                      <a:pt x="940691" y="677109"/>
                    </a:lnTo>
                    <a:cubicBezTo>
                      <a:pt x="909954" y="680602"/>
                      <a:pt x="822634" y="665233"/>
                      <a:pt x="806567" y="668726"/>
                    </a:cubicBezTo>
                    <a:cubicBezTo>
                      <a:pt x="790500" y="672219"/>
                      <a:pt x="849179" y="687587"/>
                      <a:pt x="844289" y="698065"/>
                    </a:cubicBezTo>
                    <a:cubicBezTo>
                      <a:pt x="839399" y="708543"/>
                      <a:pt x="808662" y="726007"/>
                      <a:pt x="777227" y="731595"/>
                    </a:cubicBezTo>
                    <a:cubicBezTo>
                      <a:pt x="745792" y="737183"/>
                      <a:pt x="682921" y="735786"/>
                      <a:pt x="655677" y="731595"/>
                    </a:cubicBezTo>
                    <a:cubicBezTo>
                      <a:pt x="628433" y="727404"/>
                      <a:pt x="630529" y="714132"/>
                      <a:pt x="588615" y="710639"/>
                    </a:cubicBezTo>
                    <a:cubicBezTo>
                      <a:pt x="546701" y="707146"/>
                      <a:pt x="430740" y="714132"/>
                      <a:pt x="404195" y="710639"/>
                    </a:cubicBezTo>
                    <a:cubicBezTo>
                      <a:pt x="377650" y="707146"/>
                      <a:pt x="432137" y="698763"/>
                      <a:pt x="429343" y="689682"/>
                    </a:cubicBezTo>
                    <a:cubicBezTo>
                      <a:pt x="426549" y="680601"/>
                      <a:pt x="390923" y="667329"/>
                      <a:pt x="387430" y="656152"/>
                    </a:cubicBezTo>
                    <a:cubicBezTo>
                      <a:pt x="383937" y="644975"/>
                      <a:pt x="407688" y="633799"/>
                      <a:pt x="408386" y="622622"/>
                    </a:cubicBezTo>
                    <a:cubicBezTo>
                      <a:pt x="409084" y="611445"/>
                      <a:pt x="391621" y="604459"/>
                      <a:pt x="391621" y="589091"/>
                    </a:cubicBezTo>
                    <a:cubicBezTo>
                      <a:pt x="391621" y="573723"/>
                      <a:pt x="397908" y="539494"/>
                      <a:pt x="408386" y="530413"/>
                    </a:cubicBezTo>
                    <a:cubicBezTo>
                      <a:pt x="418864" y="521332"/>
                      <a:pt x="446109" y="545083"/>
                      <a:pt x="454492" y="534605"/>
                    </a:cubicBezTo>
                    <a:cubicBezTo>
                      <a:pt x="460779" y="526747"/>
                      <a:pt x="451741" y="498848"/>
                      <a:pt x="453018" y="480969"/>
                    </a:cubicBezTo>
                    <a:lnTo>
                      <a:pt x="456678" y="472297"/>
                    </a:lnTo>
                    <a:lnTo>
                      <a:pt x="446109" y="475926"/>
                    </a:lnTo>
                    <a:cubicBezTo>
                      <a:pt x="414674" y="481514"/>
                      <a:pt x="351803" y="480117"/>
                      <a:pt x="324559" y="475926"/>
                    </a:cubicBezTo>
                    <a:cubicBezTo>
                      <a:pt x="297315" y="471735"/>
                      <a:pt x="299411" y="458463"/>
                      <a:pt x="257497" y="454970"/>
                    </a:cubicBezTo>
                    <a:cubicBezTo>
                      <a:pt x="215583" y="451477"/>
                      <a:pt x="99622" y="458463"/>
                      <a:pt x="73077" y="454970"/>
                    </a:cubicBezTo>
                    <a:cubicBezTo>
                      <a:pt x="46532" y="451477"/>
                      <a:pt x="101019" y="443094"/>
                      <a:pt x="98225" y="434013"/>
                    </a:cubicBezTo>
                    <a:cubicBezTo>
                      <a:pt x="95431" y="424932"/>
                      <a:pt x="59805" y="411660"/>
                      <a:pt x="56312" y="400483"/>
                    </a:cubicBezTo>
                    <a:cubicBezTo>
                      <a:pt x="52819" y="389306"/>
                      <a:pt x="76570" y="378130"/>
                      <a:pt x="77268" y="366953"/>
                    </a:cubicBezTo>
                    <a:cubicBezTo>
                      <a:pt x="77966" y="355776"/>
                      <a:pt x="60503" y="348790"/>
                      <a:pt x="60503" y="333422"/>
                    </a:cubicBezTo>
                    <a:lnTo>
                      <a:pt x="64055" y="308140"/>
                    </a:lnTo>
                    <a:lnTo>
                      <a:pt x="60801" y="307414"/>
                    </a:lnTo>
                    <a:cubicBezTo>
                      <a:pt x="43085" y="305369"/>
                      <a:pt x="14527" y="305228"/>
                      <a:pt x="6065" y="301279"/>
                    </a:cubicBezTo>
                    <a:cubicBezTo>
                      <a:pt x="-5217" y="296014"/>
                      <a:pt x="1928" y="286237"/>
                      <a:pt x="6065" y="278716"/>
                    </a:cubicBezTo>
                    <a:cubicBezTo>
                      <a:pt x="10202" y="271194"/>
                      <a:pt x="23365" y="262545"/>
                      <a:pt x="30886" y="256152"/>
                    </a:cubicBezTo>
                    <a:cubicBezTo>
                      <a:pt x="38407" y="249759"/>
                      <a:pt x="51194" y="245246"/>
                      <a:pt x="51194" y="240357"/>
                    </a:cubicBezTo>
                    <a:cubicBezTo>
                      <a:pt x="51194" y="235468"/>
                      <a:pt x="19604" y="230579"/>
                      <a:pt x="30886" y="226818"/>
                    </a:cubicBezTo>
                    <a:cubicBezTo>
                      <a:pt x="42168" y="223057"/>
                      <a:pt x="111741" y="223810"/>
                      <a:pt x="118887" y="217793"/>
                    </a:cubicBezTo>
                    <a:cubicBezTo>
                      <a:pt x="126033" y="211776"/>
                      <a:pt x="72254" y="200493"/>
                      <a:pt x="73758" y="190716"/>
                    </a:cubicBezTo>
                    <a:cubicBezTo>
                      <a:pt x="75263" y="180938"/>
                      <a:pt x="112494" y="163639"/>
                      <a:pt x="127913" y="159126"/>
                    </a:cubicBezTo>
                    <a:cubicBezTo>
                      <a:pt x="143332" y="154613"/>
                      <a:pt x="158375" y="159879"/>
                      <a:pt x="166273" y="163639"/>
                    </a:cubicBezTo>
                    <a:cubicBezTo>
                      <a:pt x="174170" y="167399"/>
                      <a:pt x="170410" y="177553"/>
                      <a:pt x="175299" y="181690"/>
                    </a:cubicBezTo>
                    <a:cubicBezTo>
                      <a:pt x="180187" y="185827"/>
                      <a:pt x="187333" y="186955"/>
                      <a:pt x="195606" y="188459"/>
                    </a:cubicBezTo>
                    <a:cubicBezTo>
                      <a:pt x="203880" y="189964"/>
                      <a:pt x="220427" y="186955"/>
                      <a:pt x="224940" y="190716"/>
                    </a:cubicBezTo>
                    <a:cubicBezTo>
                      <a:pt x="229453" y="194477"/>
                      <a:pt x="219675" y="205383"/>
                      <a:pt x="222683" y="211024"/>
                    </a:cubicBezTo>
                    <a:lnTo>
                      <a:pt x="229416" y="218212"/>
                    </a:lnTo>
                    <a:lnTo>
                      <a:pt x="236836" y="203820"/>
                    </a:lnTo>
                    <a:cubicBezTo>
                      <a:pt x="241649" y="194761"/>
                      <a:pt x="245972" y="187077"/>
                      <a:pt x="249115" y="182536"/>
                    </a:cubicBezTo>
                    <a:cubicBezTo>
                      <a:pt x="261689" y="164374"/>
                      <a:pt x="261689" y="164374"/>
                      <a:pt x="274263" y="165771"/>
                    </a:cubicBezTo>
                    <a:cubicBezTo>
                      <a:pt x="286837" y="167168"/>
                      <a:pt x="309889" y="190919"/>
                      <a:pt x="324559" y="190919"/>
                    </a:cubicBezTo>
                    <a:cubicBezTo>
                      <a:pt x="339229" y="190919"/>
                      <a:pt x="356694" y="176249"/>
                      <a:pt x="362282" y="165771"/>
                    </a:cubicBezTo>
                    <a:cubicBezTo>
                      <a:pt x="367870" y="155293"/>
                      <a:pt x="349707" y="135035"/>
                      <a:pt x="358090" y="128049"/>
                    </a:cubicBezTo>
                    <a:cubicBezTo>
                      <a:pt x="366473" y="121063"/>
                      <a:pt x="397210" y="126652"/>
                      <a:pt x="412578" y="123858"/>
                    </a:cubicBezTo>
                    <a:cubicBezTo>
                      <a:pt x="427946" y="121064"/>
                      <a:pt x="441219" y="118968"/>
                      <a:pt x="450300" y="111284"/>
                    </a:cubicBezTo>
                    <a:cubicBezTo>
                      <a:pt x="459381" y="103600"/>
                      <a:pt x="452396" y="84739"/>
                      <a:pt x="467066" y="77754"/>
                    </a:cubicBezTo>
                    <a:cubicBezTo>
                      <a:pt x="474401" y="74262"/>
                      <a:pt x="485054" y="70070"/>
                      <a:pt x="497453" y="67800"/>
                    </a:cubicBezTo>
                    <a:close/>
                    <a:moveTo>
                      <a:pt x="4853293" y="911"/>
                    </a:moveTo>
                    <a:cubicBezTo>
                      <a:pt x="4860107" y="-336"/>
                      <a:pt x="4867881" y="-529"/>
                      <a:pt x="4875751" y="1775"/>
                    </a:cubicBezTo>
                    <a:cubicBezTo>
                      <a:pt x="4891490" y="6382"/>
                      <a:pt x="4929495" y="24040"/>
                      <a:pt x="4931030" y="34020"/>
                    </a:cubicBezTo>
                    <a:cubicBezTo>
                      <a:pt x="4932565" y="44001"/>
                      <a:pt x="4877670" y="55518"/>
                      <a:pt x="4884964" y="61660"/>
                    </a:cubicBezTo>
                    <a:cubicBezTo>
                      <a:pt x="4892258" y="67802"/>
                      <a:pt x="4963276" y="67034"/>
                      <a:pt x="4974793" y="70873"/>
                    </a:cubicBezTo>
                    <a:cubicBezTo>
                      <a:pt x="4986309" y="74712"/>
                      <a:pt x="4954063" y="79702"/>
                      <a:pt x="4954063" y="84693"/>
                    </a:cubicBezTo>
                    <a:cubicBezTo>
                      <a:pt x="4954063" y="89683"/>
                      <a:pt x="4967115" y="94290"/>
                      <a:pt x="4974793" y="100816"/>
                    </a:cubicBezTo>
                    <a:cubicBezTo>
                      <a:pt x="4982470" y="107341"/>
                      <a:pt x="4995907" y="116171"/>
                      <a:pt x="5000129" y="123848"/>
                    </a:cubicBezTo>
                    <a:cubicBezTo>
                      <a:pt x="5004352" y="131526"/>
                      <a:pt x="5011646" y="141506"/>
                      <a:pt x="5000129" y="146880"/>
                    </a:cubicBezTo>
                    <a:cubicBezTo>
                      <a:pt x="4988613" y="152255"/>
                      <a:pt x="4940627" y="150719"/>
                      <a:pt x="4931030" y="156094"/>
                    </a:cubicBezTo>
                    <a:cubicBezTo>
                      <a:pt x="4928631" y="157437"/>
                      <a:pt x="4928319" y="159141"/>
                      <a:pt x="4929159" y="161042"/>
                    </a:cubicBezTo>
                    <a:lnTo>
                      <a:pt x="4930180" y="162286"/>
                    </a:lnTo>
                    <a:lnTo>
                      <a:pt x="4937057" y="162144"/>
                    </a:lnTo>
                    <a:cubicBezTo>
                      <a:pt x="4951917" y="163027"/>
                      <a:pt x="4966482" y="166116"/>
                      <a:pt x="4971484" y="170530"/>
                    </a:cubicBezTo>
                    <a:cubicBezTo>
                      <a:pt x="4981489" y="179357"/>
                      <a:pt x="4955595" y="224672"/>
                      <a:pt x="4960891" y="219964"/>
                    </a:cubicBezTo>
                    <a:cubicBezTo>
                      <a:pt x="4966188" y="215256"/>
                      <a:pt x="4992672" y="157583"/>
                      <a:pt x="5003265" y="142282"/>
                    </a:cubicBezTo>
                    <a:cubicBezTo>
                      <a:pt x="5013858" y="126981"/>
                      <a:pt x="5013858" y="126981"/>
                      <a:pt x="5024451" y="128158"/>
                    </a:cubicBezTo>
                    <a:cubicBezTo>
                      <a:pt x="5035044" y="129335"/>
                      <a:pt x="5054465" y="149344"/>
                      <a:pt x="5066824" y="149344"/>
                    </a:cubicBezTo>
                    <a:cubicBezTo>
                      <a:pt x="5079183" y="149344"/>
                      <a:pt x="5093896" y="136985"/>
                      <a:pt x="5098604" y="128158"/>
                    </a:cubicBezTo>
                    <a:cubicBezTo>
                      <a:pt x="5103312" y="119331"/>
                      <a:pt x="5088010" y="102264"/>
                      <a:pt x="5095072" y="96378"/>
                    </a:cubicBezTo>
                    <a:cubicBezTo>
                      <a:pt x="5102135" y="90493"/>
                      <a:pt x="5128029" y="95202"/>
                      <a:pt x="5140976" y="92848"/>
                    </a:cubicBezTo>
                    <a:cubicBezTo>
                      <a:pt x="5153923" y="90494"/>
                      <a:pt x="5165105" y="88728"/>
                      <a:pt x="5172756" y="82255"/>
                    </a:cubicBezTo>
                    <a:cubicBezTo>
                      <a:pt x="5180406" y="75781"/>
                      <a:pt x="5174522" y="59891"/>
                      <a:pt x="5186881" y="54006"/>
                    </a:cubicBezTo>
                    <a:cubicBezTo>
                      <a:pt x="5199240" y="48122"/>
                      <a:pt x="5222780" y="39882"/>
                      <a:pt x="5246909" y="46944"/>
                    </a:cubicBezTo>
                    <a:cubicBezTo>
                      <a:pt x="5271038" y="54006"/>
                      <a:pt x="5329301" y="81078"/>
                      <a:pt x="5331655" y="96378"/>
                    </a:cubicBezTo>
                    <a:cubicBezTo>
                      <a:pt x="5334009" y="111679"/>
                      <a:pt x="5249851" y="129335"/>
                      <a:pt x="5261033" y="138751"/>
                    </a:cubicBezTo>
                    <a:cubicBezTo>
                      <a:pt x="5272216" y="148167"/>
                      <a:pt x="5381090" y="146990"/>
                      <a:pt x="5398745" y="152875"/>
                    </a:cubicBezTo>
                    <a:cubicBezTo>
                      <a:pt x="5416401" y="158760"/>
                      <a:pt x="5366966" y="166411"/>
                      <a:pt x="5366966" y="174061"/>
                    </a:cubicBezTo>
                    <a:cubicBezTo>
                      <a:pt x="5366966" y="181712"/>
                      <a:pt x="5386975" y="188774"/>
                      <a:pt x="5398745" y="198778"/>
                    </a:cubicBezTo>
                    <a:lnTo>
                      <a:pt x="5399450" y="199338"/>
                    </a:lnTo>
                    <a:lnTo>
                      <a:pt x="5410286" y="196115"/>
                    </a:lnTo>
                    <a:cubicBezTo>
                      <a:pt x="5429541" y="193798"/>
                      <a:pt x="5458562" y="197439"/>
                      <a:pt x="5466065" y="204060"/>
                    </a:cubicBezTo>
                    <a:cubicBezTo>
                      <a:pt x="5468566" y="206267"/>
                      <a:pt x="5468824" y="210754"/>
                      <a:pt x="5467886" y="216170"/>
                    </a:cubicBezTo>
                    <a:lnTo>
                      <a:pt x="5466055" y="222218"/>
                    </a:lnTo>
                    <a:lnTo>
                      <a:pt x="5472684" y="222473"/>
                    </a:lnTo>
                    <a:lnTo>
                      <a:pt x="5474673" y="218625"/>
                    </a:lnTo>
                    <a:cubicBezTo>
                      <a:pt x="5483280" y="201706"/>
                      <a:pt x="5492549" y="183462"/>
                      <a:pt x="5497846" y="175812"/>
                    </a:cubicBezTo>
                    <a:cubicBezTo>
                      <a:pt x="5508439" y="160511"/>
                      <a:pt x="5508439" y="160511"/>
                      <a:pt x="5519032" y="161688"/>
                    </a:cubicBezTo>
                    <a:cubicBezTo>
                      <a:pt x="5529625" y="162865"/>
                      <a:pt x="5549046" y="182874"/>
                      <a:pt x="5561405" y="182874"/>
                    </a:cubicBezTo>
                    <a:cubicBezTo>
                      <a:pt x="5573764" y="182874"/>
                      <a:pt x="5588477" y="170515"/>
                      <a:pt x="5593185" y="161688"/>
                    </a:cubicBezTo>
                    <a:cubicBezTo>
                      <a:pt x="5597893" y="152861"/>
                      <a:pt x="5582591" y="135794"/>
                      <a:pt x="5589653" y="129908"/>
                    </a:cubicBezTo>
                    <a:cubicBezTo>
                      <a:pt x="5596716" y="124023"/>
                      <a:pt x="5622610" y="128732"/>
                      <a:pt x="5635557" y="126378"/>
                    </a:cubicBezTo>
                    <a:cubicBezTo>
                      <a:pt x="5648504" y="124024"/>
                      <a:pt x="5659686" y="122258"/>
                      <a:pt x="5667337" y="115785"/>
                    </a:cubicBezTo>
                    <a:cubicBezTo>
                      <a:pt x="5674987" y="109311"/>
                      <a:pt x="5669103" y="93421"/>
                      <a:pt x="5681462" y="87537"/>
                    </a:cubicBezTo>
                    <a:cubicBezTo>
                      <a:pt x="5693821" y="81652"/>
                      <a:pt x="5717361" y="73412"/>
                      <a:pt x="5741490" y="80474"/>
                    </a:cubicBezTo>
                    <a:cubicBezTo>
                      <a:pt x="5765619" y="87537"/>
                      <a:pt x="5823882" y="114608"/>
                      <a:pt x="5826236" y="129908"/>
                    </a:cubicBezTo>
                    <a:cubicBezTo>
                      <a:pt x="5828590" y="145209"/>
                      <a:pt x="5744432" y="162865"/>
                      <a:pt x="5755614" y="172281"/>
                    </a:cubicBezTo>
                    <a:cubicBezTo>
                      <a:pt x="5766797" y="181697"/>
                      <a:pt x="5875671" y="180520"/>
                      <a:pt x="5893326" y="186405"/>
                    </a:cubicBezTo>
                    <a:cubicBezTo>
                      <a:pt x="5910982" y="192290"/>
                      <a:pt x="5861547" y="199941"/>
                      <a:pt x="5861547" y="207591"/>
                    </a:cubicBezTo>
                    <a:cubicBezTo>
                      <a:pt x="5861547" y="215242"/>
                      <a:pt x="5881556" y="222304"/>
                      <a:pt x="5893326" y="232308"/>
                    </a:cubicBezTo>
                    <a:cubicBezTo>
                      <a:pt x="5899211" y="237311"/>
                      <a:pt x="5907303" y="243196"/>
                      <a:pt x="5914733" y="249301"/>
                    </a:cubicBezTo>
                    <a:lnTo>
                      <a:pt x="5929482" y="264796"/>
                    </a:lnTo>
                    <a:lnTo>
                      <a:pt x="5949289" y="249073"/>
                    </a:lnTo>
                    <a:cubicBezTo>
                      <a:pt x="5961059" y="239069"/>
                      <a:pt x="5981069" y="232007"/>
                      <a:pt x="5981069" y="224356"/>
                    </a:cubicBezTo>
                    <a:cubicBezTo>
                      <a:pt x="5981069" y="216706"/>
                      <a:pt x="5931634" y="209055"/>
                      <a:pt x="5949289" y="203170"/>
                    </a:cubicBezTo>
                    <a:cubicBezTo>
                      <a:pt x="5966945" y="197285"/>
                      <a:pt x="6075819" y="198462"/>
                      <a:pt x="6087001" y="189046"/>
                    </a:cubicBezTo>
                    <a:cubicBezTo>
                      <a:pt x="6098183" y="179630"/>
                      <a:pt x="6014026" y="161974"/>
                      <a:pt x="6016380" y="146673"/>
                    </a:cubicBezTo>
                    <a:cubicBezTo>
                      <a:pt x="6018734" y="131373"/>
                      <a:pt x="6076997" y="104302"/>
                      <a:pt x="6101126" y="97239"/>
                    </a:cubicBezTo>
                    <a:cubicBezTo>
                      <a:pt x="6125255" y="90177"/>
                      <a:pt x="6148795" y="98417"/>
                      <a:pt x="6161154" y="104302"/>
                    </a:cubicBezTo>
                    <a:cubicBezTo>
                      <a:pt x="6173513" y="110186"/>
                      <a:pt x="6167628" y="126076"/>
                      <a:pt x="6175279" y="132550"/>
                    </a:cubicBezTo>
                    <a:cubicBezTo>
                      <a:pt x="6182929" y="139023"/>
                      <a:pt x="6194111" y="140789"/>
                      <a:pt x="6207058" y="143143"/>
                    </a:cubicBezTo>
                    <a:cubicBezTo>
                      <a:pt x="6220005" y="145497"/>
                      <a:pt x="6245900" y="140788"/>
                      <a:pt x="6252962" y="146673"/>
                    </a:cubicBezTo>
                    <a:cubicBezTo>
                      <a:pt x="6260025" y="152559"/>
                      <a:pt x="6244723" y="169626"/>
                      <a:pt x="6249431" y="178453"/>
                    </a:cubicBezTo>
                    <a:cubicBezTo>
                      <a:pt x="6254138" y="187280"/>
                      <a:pt x="6268852" y="199639"/>
                      <a:pt x="6281211" y="199639"/>
                    </a:cubicBezTo>
                    <a:cubicBezTo>
                      <a:pt x="6293570" y="199639"/>
                      <a:pt x="6312990" y="179630"/>
                      <a:pt x="6323583" y="178453"/>
                    </a:cubicBezTo>
                    <a:cubicBezTo>
                      <a:pt x="6334177" y="177276"/>
                      <a:pt x="6334177" y="177276"/>
                      <a:pt x="6344770" y="192577"/>
                    </a:cubicBezTo>
                    <a:cubicBezTo>
                      <a:pt x="6355363" y="207878"/>
                      <a:pt x="6381847" y="265551"/>
                      <a:pt x="6387143" y="270259"/>
                    </a:cubicBezTo>
                    <a:cubicBezTo>
                      <a:pt x="6392440" y="274967"/>
                      <a:pt x="6366546" y="229652"/>
                      <a:pt x="6376550" y="220825"/>
                    </a:cubicBezTo>
                    <a:cubicBezTo>
                      <a:pt x="6386554" y="211997"/>
                      <a:pt x="6434812" y="208467"/>
                      <a:pt x="6447171" y="217294"/>
                    </a:cubicBezTo>
                    <a:cubicBezTo>
                      <a:pt x="6456440" y="223915"/>
                      <a:pt x="6449819" y="247418"/>
                      <a:pt x="6448909" y="262480"/>
                    </a:cubicBezTo>
                    <a:lnTo>
                      <a:pt x="6450025" y="269518"/>
                    </a:lnTo>
                    <a:lnTo>
                      <a:pt x="6454880" y="269255"/>
                    </a:lnTo>
                    <a:cubicBezTo>
                      <a:pt x="6490895" y="267364"/>
                      <a:pt x="6525965" y="264958"/>
                      <a:pt x="6532498" y="259457"/>
                    </a:cubicBezTo>
                    <a:cubicBezTo>
                      <a:pt x="6545563" y="248454"/>
                      <a:pt x="6447230" y="227825"/>
                      <a:pt x="6449981" y="209947"/>
                    </a:cubicBezTo>
                    <a:cubicBezTo>
                      <a:pt x="6452731" y="192068"/>
                      <a:pt x="6520808" y="160438"/>
                      <a:pt x="6549002" y="152186"/>
                    </a:cubicBezTo>
                    <a:cubicBezTo>
                      <a:pt x="6577195" y="143934"/>
                      <a:pt x="6604700" y="153562"/>
                      <a:pt x="6619141" y="160438"/>
                    </a:cubicBezTo>
                    <a:cubicBezTo>
                      <a:pt x="6633582" y="167313"/>
                      <a:pt x="6626706" y="185880"/>
                      <a:pt x="6635645" y="193444"/>
                    </a:cubicBezTo>
                    <a:cubicBezTo>
                      <a:pt x="6644584" y="201008"/>
                      <a:pt x="6657649" y="203071"/>
                      <a:pt x="6672777" y="205821"/>
                    </a:cubicBezTo>
                    <a:cubicBezTo>
                      <a:pt x="6687905" y="208571"/>
                      <a:pt x="6718162" y="203070"/>
                      <a:pt x="6726414" y="209947"/>
                    </a:cubicBezTo>
                    <a:lnTo>
                      <a:pt x="6727766" y="214702"/>
                    </a:lnTo>
                    <a:lnTo>
                      <a:pt x="6737267" y="207160"/>
                    </a:lnTo>
                    <a:cubicBezTo>
                      <a:pt x="6749037" y="197156"/>
                      <a:pt x="6769047" y="190094"/>
                      <a:pt x="6769047" y="182443"/>
                    </a:cubicBezTo>
                    <a:cubicBezTo>
                      <a:pt x="6769047" y="174793"/>
                      <a:pt x="6719612" y="167142"/>
                      <a:pt x="6737267" y="161257"/>
                    </a:cubicBezTo>
                    <a:cubicBezTo>
                      <a:pt x="6754923" y="155372"/>
                      <a:pt x="6863797" y="156549"/>
                      <a:pt x="6874979" y="147133"/>
                    </a:cubicBezTo>
                    <a:cubicBezTo>
                      <a:pt x="6886161" y="137717"/>
                      <a:pt x="6802004" y="120061"/>
                      <a:pt x="6804358" y="104760"/>
                    </a:cubicBezTo>
                    <a:cubicBezTo>
                      <a:pt x="6806712" y="89460"/>
                      <a:pt x="6864975" y="62388"/>
                      <a:pt x="6889104" y="55326"/>
                    </a:cubicBezTo>
                    <a:cubicBezTo>
                      <a:pt x="6901168" y="51795"/>
                      <a:pt x="6913085" y="52089"/>
                      <a:pt x="6923531" y="54002"/>
                    </a:cubicBezTo>
                    <a:cubicBezTo>
                      <a:pt x="6933977" y="55915"/>
                      <a:pt x="6942952" y="59446"/>
                      <a:pt x="6949132" y="62388"/>
                    </a:cubicBezTo>
                    <a:cubicBezTo>
                      <a:pt x="6961491" y="68273"/>
                      <a:pt x="6955606" y="84163"/>
                      <a:pt x="6963257" y="90637"/>
                    </a:cubicBezTo>
                    <a:cubicBezTo>
                      <a:pt x="6970907" y="97110"/>
                      <a:pt x="6982089" y="98876"/>
                      <a:pt x="6995036" y="101230"/>
                    </a:cubicBezTo>
                    <a:cubicBezTo>
                      <a:pt x="7007983" y="103584"/>
                      <a:pt x="7033878" y="98875"/>
                      <a:pt x="7040940" y="104760"/>
                    </a:cubicBezTo>
                    <a:cubicBezTo>
                      <a:pt x="7048003" y="110646"/>
                      <a:pt x="7032701" y="127713"/>
                      <a:pt x="7037409" y="136540"/>
                    </a:cubicBezTo>
                    <a:cubicBezTo>
                      <a:pt x="7042116" y="145367"/>
                      <a:pt x="7056830" y="157726"/>
                      <a:pt x="7069189" y="157726"/>
                    </a:cubicBezTo>
                    <a:cubicBezTo>
                      <a:pt x="7081548" y="157726"/>
                      <a:pt x="7100968" y="137717"/>
                      <a:pt x="7111561" y="136540"/>
                    </a:cubicBezTo>
                    <a:cubicBezTo>
                      <a:pt x="7122155" y="135363"/>
                      <a:pt x="7122155" y="135363"/>
                      <a:pt x="7132748" y="150664"/>
                    </a:cubicBezTo>
                    <a:cubicBezTo>
                      <a:pt x="7143341" y="165965"/>
                      <a:pt x="7169825" y="223638"/>
                      <a:pt x="7175121" y="228346"/>
                    </a:cubicBezTo>
                    <a:cubicBezTo>
                      <a:pt x="7180418" y="233054"/>
                      <a:pt x="7154524" y="187739"/>
                      <a:pt x="7164528" y="178912"/>
                    </a:cubicBezTo>
                    <a:cubicBezTo>
                      <a:pt x="7174532" y="170084"/>
                      <a:pt x="7222790" y="166554"/>
                      <a:pt x="7235149" y="175381"/>
                    </a:cubicBezTo>
                    <a:cubicBezTo>
                      <a:pt x="7241329" y="179795"/>
                      <a:pt x="7240446" y="191712"/>
                      <a:pt x="7238901" y="203629"/>
                    </a:cubicBezTo>
                    <a:lnTo>
                      <a:pt x="7237936" y="211745"/>
                    </a:lnTo>
                    <a:lnTo>
                      <a:pt x="7240646" y="207594"/>
                    </a:lnTo>
                    <a:cubicBezTo>
                      <a:pt x="7251683" y="191613"/>
                      <a:pt x="7263816" y="175863"/>
                      <a:pt x="7273349" y="166376"/>
                    </a:cubicBezTo>
                    <a:cubicBezTo>
                      <a:pt x="7292417" y="147404"/>
                      <a:pt x="7319335" y="134661"/>
                      <a:pt x="7328927" y="136360"/>
                    </a:cubicBezTo>
                    <a:cubicBezTo>
                      <a:pt x="7338519" y="138059"/>
                      <a:pt x="7320717" y="185960"/>
                      <a:pt x="7330902" y="176572"/>
                    </a:cubicBezTo>
                    <a:cubicBezTo>
                      <a:pt x="7341087" y="167183"/>
                      <a:pt x="7372750" y="99531"/>
                      <a:pt x="7390035" y="80026"/>
                    </a:cubicBezTo>
                    <a:cubicBezTo>
                      <a:pt x="7407320" y="60521"/>
                      <a:pt x="7424053" y="57168"/>
                      <a:pt x="7434608" y="59543"/>
                    </a:cubicBezTo>
                    <a:cubicBezTo>
                      <a:pt x="7445164" y="61918"/>
                      <a:pt x="7438171" y="101589"/>
                      <a:pt x="7453368" y="94280"/>
                    </a:cubicBezTo>
                    <a:cubicBezTo>
                      <a:pt x="7468564" y="86970"/>
                      <a:pt x="7508898" y="25404"/>
                      <a:pt x="7525785" y="15686"/>
                    </a:cubicBezTo>
                    <a:cubicBezTo>
                      <a:pt x="7542672" y="5968"/>
                      <a:pt x="7548771" y="23910"/>
                      <a:pt x="7554687" y="35971"/>
                    </a:cubicBezTo>
                    <a:cubicBezTo>
                      <a:pt x="7560602" y="48031"/>
                      <a:pt x="7559848" y="72668"/>
                      <a:pt x="7561275" y="88049"/>
                    </a:cubicBezTo>
                    <a:cubicBezTo>
                      <a:pt x="7562702" y="103430"/>
                      <a:pt x="7556987" y="123865"/>
                      <a:pt x="7563249" y="128260"/>
                    </a:cubicBezTo>
                    <a:cubicBezTo>
                      <a:pt x="7569511" y="132655"/>
                      <a:pt x="7604173" y="96587"/>
                      <a:pt x="7598847" y="114419"/>
                    </a:cubicBezTo>
                    <a:cubicBezTo>
                      <a:pt x="7596185" y="123336"/>
                      <a:pt x="7578976" y="149903"/>
                      <a:pt x="7562593" y="176062"/>
                    </a:cubicBezTo>
                    <a:lnTo>
                      <a:pt x="7546527" y="202805"/>
                    </a:lnTo>
                    <a:lnTo>
                      <a:pt x="7554105" y="201214"/>
                    </a:lnTo>
                    <a:cubicBezTo>
                      <a:pt x="7563174" y="198605"/>
                      <a:pt x="7571125" y="195127"/>
                      <a:pt x="7577586" y="189660"/>
                    </a:cubicBezTo>
                    <a:cubicBezTo>
                      <a:pt x="7590506" y="178728"/>
                      <a:pt x="7580568" y="151892"/>
                      <a:pt x="7601440" y="141954"/>
                    </a:cubicBezTo>
                    <a:cubicBezTo>
                      <a:pt x="7622312" y="132016"/>
                      <a:pt x="7662068" y="118099"/>
                      <a:pt x="7702818" y="130027"/>
                    </a:cubicBezTo>
                    <a:cubicBezTo>
                      <a:pt x="7723193" y="135990"/>
                      <a:pt x="7757980" y="150402"/>
                      <a:pt x="7788170" y="166553"/>
                    </a:cubicBezTo>
                    <a:lnTo>
                      <a:pt x="7818710" y="185662"/>
                    </a:lnTo>
                    <a:lnTo>
                      <a:pt x="7823410" y="183465"/>
                    </a:lnTo>
                    <a:cubicBezTo>
                      <a:pt x="7845496" y="176293"/>
                      <a:pt x="7897586" y="166622"/>
                      <a:pt x="7924481" y="167013"/>
                    </a:cubicBezTo>
                    <a:cubicBezTo>
                      <a:pt x="7951376" y="167405"/>
                      <a:pt x="7979299" y="177767"/>
                      <a:pt x="7984783" y="185817"/>
                    </a:cubicBezTo>
                    <a:cubicBezTo>
                      <a:pt x="7990267" y="193868"/>
                      <a:pt x="7943555" y="214589"/>
                      <a:pt x="7957387" y="215319"/>
                    </a:cubicBezTo>
                    <a:cubicBezTo>
                      <a:pt x="7971220" y="216049"/>
                      <a:pt x="8041748" y="191450"/>
                      <a:pt x="8067779" y="190195"/>
                    </a:cubicBezTo>
                    <a:cubicBezTo>
                      <a:pt x="8093811" y="188939"/>
                      <a:pt x="8107899" y="198570"/>
                      <a:pt x="8113573" y="207783"/>
                    </a:cubicBezTo>
                    <a:cubicBezTo>
                      <a:pt x="8119246" y="216995"/>
                      <a:pt x="8085974" y="239702"/>
                      <a:pt x="8101820" y="245471"/>
                    </a:cubicBezTo>
                    <a:cubicBezTo>
                      <a:pt x="8117665" y="251239"/>
                      <a:pt x="8189895" y="237097"/>
                      <a:pt x="8208645" y="242393"/>
                    </a:cubicBezTo>
                    <a:lnTo>
                      <a:pt x="8209386" y="242857"/>
                    </a:lnTo>
                    <a:lnTo>
                      <a:pt x="8212619" y="227046"/>
                    </a:lnTo>
                    <a:cubicBezTo>
                      <a:pt x="8215124" y="216508"/>
                      <a:pt x="8217764" y="207907"/>
                      <a:pt x="8220660" y="203282"/>
                    </a:cubicBezTo>
                    <a:cubicBezTo>
                      <a:pt x="8232245" y="184782"/>
                      <a:pt x="8247722" y="199316"/>
                      <a:pt x="8259920" y="208130"/>
                    </a:cubicBezTo>
                    <a:cubicBezTo>
                      <a:pt x="8272118" y="216943"/>
                      <a:pt x="8284340" y="241704"/>
                      <a:pt x="8293848" y="256165"/>
                    </a:cubicBezTo>
                    <a:cubicBezTo>
                      <a:pt x="8303355" y="270625"/>
                      <a:pt x="8308460" y="293842"/>
                      <a:pt x="8316967" y="294893"/>
                    </a:cubicBezTo>
                    <a:cubicBezTo>
                      <a:pt x="8325473" y="295943"/>
                      <a:pt x="8340767" y="242028"/>
                      <a:pt x="8344886" y="262467"/>
                    </a:cubicBezTo>
                    <a:cubicBezTo>
                      <a:pt x="8349006" y="282906"/>
                      <a:pt x="8332749" y="403798"/>
                      <a:pt x="8341683" y="417524"/>
                    </a:cubicBezTo>
                    <a:cubicBezTo>
                      <a:pt x="8343917" y="420955"/>
                      <a:pt x="8347541" y="417832"/>
                      <a:pt x="8351982" y="411291"/>
                    </a:cubicBezTo>
                    <a:lnTo>
                      <a:pt x="8357846" y="400973"/>
                    </a:lnTo>
                    <a:lnTo>
                      <a:pt x="8357846" y="608521"/>
                    </a:lnTo>
                    <a:lnTo>
                      <a:pt x="8349691" y="604858"/>
                    </a:lnTo>
                    <a:cubicBezTo>
                      <a:pt x="8343225" y="601402"/>
                      <a:pt x="8336391" y="597568"/>
                      <a:pt x="8331161" y="599579"/>
                    </a:cubicBezTo>
                    <a:cubicBezTo>
                      <a:pt x="8320700" y="603601"/>
                      <a:pt x="8304938" y="618264"/>
                      <a:pt x="8303241" y="632006"/>
                    </a:cubicBezTo>
                    <a:cubicBezTo>
                      <a:pt x="8301544" y="645747"/>
                      <a:pt x="8321126" y="670088"/>
                      <a:pt x="8320980" y="682027"/>
                    </a:cubicBezTo>
                    <a:cubicBezTo>
                      <a:pt x="8320834" y="693967"/>
                      <a:pt x="8320834" y="693967"/>
                      <a:pt x="8302367" y="703645"/>
                    </a:cubicBezTo>
                    <a:cubicBezTo>
                      <a:pt x="8283900" y="713322"/>
                      <a:pt x="8216139" y="734850"/>
                      <a:pt x="8210177" y="740093"/>
                    </a:cubicBezTo>
                    <a:cubicBezTo>
                      <a:pt x="8204216" y="745336"/>
                      <a:pt x="8258155" y="722767"/>
                      <a:pt x="8266596" y="735102"/>
                    </a:cubicBezTo>
                    <a:cubicBezTo>
                      <a:pt x="8275038" y="747437"/>
                      <a:pt x="8272338" y="801579"/>
                      <a:pt x="8260826" y="814109"/>
                    </a:cubicBezTo>
                    <a:cubicBezTo>
                      <a:pt x="8249314" y="826638"/>
                      <a:pt x="8208309" y="803637"/>
                      <a:pt x="8197524" y="810278"/>
                    </a:cubicBezTo>
                    <a:cubicBezTo>
                      <a:pt x="8186740" y="816918"/>
                      <a:pt x="8205837" y="845186"/>
                      <a:pt x="8196118" y="853951"/>
                    </a:cubicBezTo>
                    <a:cubicBezTo>
                      <a:pt x="8186400" y="862715"/>
                      <a:pt x="8153610" y="864645"/>
                      <a:pt x="8139215" y="862868"/>
                    </a:cubicBezTo>
                    <a:cubicBezTo>
                      <a:pt x="8124819" y="861090"/>
                      <a:pt x="8120295" y="843924"/>
                      <a:pt x="8109745" y="843285"/>
                    </a:cubicBezTo>
                    <a:cubicBezTo>
                      <a:pt x="8099195" y="842646"/>
                      <a:pt x="8085979" y="863601"/>
                      <a:pt x="8075913" y="859037"/>
                    </a:cubicBezTo>
                    <a:cubicBezTo>
                      <a:pt x="8065848" y="854472"/>
                      <a:pt x="8057536" y="819566"/>
                      <a:pt x="8049353" y="815898"/>
                    </a:cubicBezTo>
                    <a:cubicBezTo>
                      <a:pt x="8041170" y="812230"/>
                      <a:pt x="8027015" y="862299"/>
                      <a:pt x="8026814" y="837030"/>
                    </a:cubicBezTo>
                    <a:cubicBezTo>
                      <a:pt x="8026612" y="811761"/>
                      <a:pt x="8046569" y="703947"/>
                      <a:pt x="8048145" y="664282"/>
                    </a:cubicBezTo>
                    <a:cubicBezTo>
                      <a:pt x="8048933" y="644449"/>
                      <a:pt x="8046158" y="634640"/>
                      <a:pt x="8043090" y="626538"/>
                    </a:cubicBezTo>
                    <a:lnTo>
                      <a:pt x="8040857" y="620513"/>
                    </a:lnTo>
                    <a:lnTo>
                      <a:pt x="8006425" y="628045"/>
                    </a:lnTo>
                    <a:cubicBezTo>
                      <a:pt x="7976262" y="634594"/>
                      <a:pt x="7946969" y="641449"/>
                      <a:pt x="7942207" y="646994"/>
                    </a:cubicBezTo>
                    <a:cubicBezTo>
                      <a:pt x="7932683" y="658085"/>
                      <a:pt x="8018584" y="661990"/>
                      <a:pt x="8018719" y="677470"/>
                    </a:cubicBezTo>
                    <a:cubicBezTo>
                      <a:pt x="8018854" y="692951"/>
                      <a:pt x="7965697" y="729030"/>
                      <a:pt x="7943016" y="739878"/>
                    </a:cubicBezTo>
                    <a:cubicBezTo>
                      <a:pt x="7920335" y="750725"/>
                      <a:pt x="7895777" y="746374"/>
                      <a:pt x="7882633" y="742551"/>
                    </a:cubicBezTo>
                    <a:cubicBezTo>
                      <a:pt x="7869489" y="738729"/>
                      <a:pt x="7872744" y="722100"/>
                      <a:pt x="7864153" y="716940"/>
                    </a:cubicBezTo>
                    <a:cubicBezTo>
                      <a:pt x="7855562" y="711779"/>
                      <a:pt x="7844242" y="711833"/>
                      <a:pt x="7831085" y="711590"/>
                    </a:cubicBezTo>
                    <a:cubicBezTo>
                      <a:pt x="7817928" y="711347"/>
                      <a:pt x="7793126" y="720154"/>
                      <a:pt x="7785210" y="715480"/>
                    </a:cubicBezTo>
                    <a:cubicBezTo>
                      <a:pt x="7777294" y="710806"/>
                      <a:pt x="7789654" y="691502"/>
                      <a:pt x="7783590" y="683546"/>
                    </a:cubicBezTo>
                    <a:cubicBezTo>
                      <a:pt x="7777525" y="675590"/>
                      <a:pt x="7761017" y="665755"/>
                      <a:pt x="7748818" y="667741"/>
                    </a:cubicBezTo>
                    <a:cubicBezTo>
                      <a:pt x="7736620" y="669726"/>
                      <a:pt x="7720667" y="692596"/>
                      <a:pt x="7710400" y="695459"/>
                    </a:cubicBezTo>
                    <a:cubicBezTo>
                      <a:pt x="7700134" y="698323"/>
                      <a:pt x="7700134" y="698323"/>
                      <a:pt x="7687220" y="684923"/>
                    </a:cubicBezTo>
                    <a:cubicBezTo>
                      <a:pt x="7683992" y="681573"/>
                      <a:pt x="7679357" y="675768"/>
                      <a:pt x="7674129" y="668887"/>
                    </a:cubicBezTo>
                    <a:lnTo>
                      <a:pt x="7666605" y="658727"/>
                    </a:lnTo>
                    <a:lnTo>
                      <a:pt x="7667038" y="660764"/>
                    </a:lnTo>
                    <a:cubicBezTo>
                      <a:pt x="7660080" y="675672"/>
                      <a:pt x="7616348" y="700520"/>
                      <a:pt x="7571623" y="708470"/>
                    </a:cubicBezTo>
                    <a:cubicBezTo>
                      <a:pt x="7526897" y="716421"/>
                      <a:pt x="7437445" y="714433"/>
                      <a:pt x="7398682" y="708470"/>
                    </a:cubicBezTo>
                    <a:cubicBezTo>
                      <a:pt x="7359920" y="702507"/>
                      <a:pt x="7362902" y="683624"/>
                      <a:pt x="7303267" y="678654"/>
                    </a:cubicBezTo>
                    <a:cubicBezTo>
                      <a:pt x="7243632" y="673684"/>
                      <a:pt x="7078643" y="683624"/>
                      <a:pt x="7040875" y="678654"/>
                    </a:cubicBezTo>
                    <a:cubicBezTo>
                      <a:pt x="7003107" y="673684"/>
                      <a:pt x="7080631" y="661757"/>
                      <a:pt x="7076656" y="648837"/>
                    </a:cubicBezTo>
                    <a:cubicBezTo>
                      <a:pt x="7072680" y="635916"/>
                      <a:pt x="7021992" y="617033"/>
                      <a:pt x="7017022" y="601131"/>
                    </a:cubicBezTo>
                    <a:cubicBezTo>
                      <a:pt x="7012052" y="585228"/>
                      <a:pt x="7045845" y="569327"/>
                      <a:pt x="7046838" y="553424"/>
                    </a:cubicBezTo>
                    <a:cubicBezTo>
                      <a:pt x="7047831" y="537522"/>
                      <a:pt x="7022985" y="527582"/>
                      <a:pt x="7022985" y="505717"/>
                    </a:cubicBezTo>
                    <a:cubicBezTo>
                      <a:pt x="7022985" y="483851"/>
                      <a:pt x="7031930" y="435150"/>
                      <a:pt x="7046838" y="422230"/>
                    </a:cubicBezTo>
                    <a:cubicBezTo>
                      <a:pt x="7058019" y="412540"/>
                      <a:pt x="7082619" y="429125"/>
                      <a:pt x="7099252" y="431735"/>
                    </a:cubicBezTo>
                    <a:lnTo>
                      <a:pt x="7110601" y="428687"/>
                    </a:lnTo>
                    <a:lnTo>
                      <a:pt x="7112916" y="425179"/>
                    </a:lnTo>
                    <a:lnTo>
                      <a:pt x="7115466" y="409093"/>
                    </a:lnTo>
                    <a:lnTo>
                      <a:pt x="7112300" y="382468"/>
                    </a:lnTo>
                    <a:lnTo>
                      <a:pt x="7105189" y="383683"/>
                    </a:lnTo>
                    <a:cubicBezTo>
                      <a:pt x="7089713" y="388235"/>
                      <a:pt x="7086403" y="395187"/>
                      <a:pt x="7069189" y="397835"/>
                    </a:cubicBezTo>
                    <a:cubicBezTo>
                      <a:pt x="7057713" y="399600"/>
                      <a:pt x="7038733" y="400777"/>
                      <a:pt x="7019312" y="400924"/>
                    </a:cubicBezTo>
                    <a:lnTo>
                      <a:pt x="7017773" y="400891"/>
                    </a:lnTo>
                    <a:lnTo>
                      <a:pt x="7019349" y="412110"/>
                    </a:lnTo>
                    <a:cubicBezTo>
                      <a:pt x="7019349" y="427238"/>
                      <a:pt x="7002159" y="434115"/>
                      <a:pt x="7002846" y="445117"/>
                    </a:cubicBezTo>
                    <a:cubicBezTo>
                      <a:pt x="7003533" y="456119"/>
                      <a:pt x="7026913" y="467120"/>
                      <a:pt x="7023475" y="478123"/>
                    </a:cubicBezTo>
                    <a:cubicBezTo>
                      <a:pt x="7020036" y="489125"/>
                      <a:pt x="6984967" y="502190"/>
                      <a:pt x="6982217" y="511129"/>
                    </a:cubicBezTo>
                    <a:cubicBezTo>
                      <a:pt x="6979466" y="520068"/>
                      <a:pt x="7033102" y="528320"/>
                      <a:pt x="7006972" y="531758"/>
                    </a:cubicBezTo>
                    <a:cubicBezTo>
                      <a:pt x="6980842" y="535197"/>
                      <a:pt x="6866693" y="528320"/>
                      <a:pt x="6825434" y="531758"/>
                    </a:cubicBezTo>
                    <a:cubicBezTo>
                      <a:pt x="6784175" y="535197"/>
                      <a:pt x="6786239" y="548261"/>
                      <a:pt x="6759420" y="552387"/>
                    </a:cubicBezTo>
                    <a:cubicBezTo>
                      <a:pt x="6746011" y="554449"/>
                      <a:pt x="6723835" y="555825"/>
                      <a:pt x="6701142" y="555996"/>
                    </a:cubicBezTo>
                    <a:lnTo>
                      <a:pt x="6688271" y="555723"/>
                    </a:lnTo>
                    <a:lnTo>
                      <a:pt x="6696691" y="567439"/>
                    </a:lnTo>
                    <a:cubicBezTo>
                      <a:pt x="6701399" y="572147"/>
                      <a:pt x="6705666" y="576855"/>
                      <a:pt x="6704194" y="581563"/>
                    </a:cubicBezTo>
                    <a:cubicBezTo>
                      <a:pt x="6701987" y="588625"/>
                      <a:pt x="6684553" y="596680"/>
                      <a:pt x="6674981" y="603494"/>
                    </a:cubicBezTo>
                    <a:lnTo>
                      <a:pt x="6674810" y="603670"/>
                    </a:lnTo>
                    <a:lnTo>
                      <a:pt x="6679293" y="600865"/>
                    </a:lnTo>
                    <a:cubicBezTo>
                      <a:pt x="6697169" y="591302"/>
                      <a:pt x="6717767" y="582768"/>
                      <a:pt x="6729832" y="579237"/>
                    </a:cubicBezTo>
                    <a:cubicBezTo>
                      <a:pt x="6741896" y="575706"/>
                      <a:pt x="6753813" y="576001"/>
                      <a:pt x="6764260" y="577914"/>
                    </a:cubicBezTo>
                    <a:lnTo>
                      <a:pt x="6779999" y="583069"/>
                    </a:lnTo>
                    <a:lnTo>
                      <a:pt x="6789333" y="583428"/>
                    </a:lnTo>
                    <a:cubicBezTo>
                      <a:pt x="6807429" y="588725"/>
                      <a:pt x="6844727" y="605277"/>
                      <a:pt x="6863237" y="619677"/>
                    </a:cubicBezTo>
                    <a:lnTo>
                      <a:pt x="6869093" y="626799"/>
                    </a:lnTo>
                    <a:lnTo>
                      <a:pt x="6881668" y="628672"/>
                    </a:lnTo>
                    <a:cubicBezTo>
                      <a:pt x="6888731" y="634557"/>
                      <a:pt x="6873429" y="651624"/>
                      <a:pt x="6878137" y="660451"/>
                    </a:cubicBezTo>
                    <a:cubicBezTo>
                      <a:pt x="6882844" y="669278"/>
                      <a:pt x="6897558" y="681637"/>
                      <a:pt x="6909917" y="681637"/>
                    </a:cubicBezTo>
                    <a:cubicBezTo>
                      <a:pt x="6922276" y="681637"/>
                      <a:pt x="6941696" y="661628"/>
                      <a:pt x="6952289" y="660451"/>
                    </a:cubicBezTo>
                    <a:cubicBezTo>
                      <a:pt x="6962883" y="659274"/>
                      <a:pt x="6962883" y="659274"/>
                      <a:pt x="6973476" y="674575"/>
                    </a:cubicBezTo>
                    <a:cubicBezTo>
                      <a:pt x="6984069" y="689876"/>
                      <a:pt x="7010553" y="747549"/>
                      <a:pt x="7015849" y="752257"/>
                    </a:cubicBezTo>
                    <a:cubicBezTo>
                      <a:pt x="7021146" y="756965"/>
                      <a:pt x="6995252" y="711650"/>
                      <a:pt x="7005256" y="702823"/>
                    </a:cubicBezTo>
                    <a:cubicBezTo>
                      <a:pt x="7015260" y="693995"/>
                      <a:pt x="7063518" y="690465"/>
                      <a:pt x="7075877" y="699292"/>
                    </a:cubicBezTo>
                    <a:cubicBezTo>
                      <a:pt x="7088236" y="708119"/>
                      <a:pt x="7072346" y="746961"/>
                      <a:pt x="7079408" y="755789"/>
                    </a:cubicBezTo>
                    <a:cubicBezTo>
                      <a:pt x="7086470" y="764616"/>
                      <a:pt x="7109423" y="744607"/>
                      <a:pt x="7118251" y="752257"/>
                    </a:cubicBezTo>
                    <a:cubicBezTo>
                      <a:pt x="7127078" y="759907"/>
                      <a:pt x="7132375" y="788744"/>
                      <a:pt x="7132375" y="801691"/>
                    </a:cubicBezTo>
                    <a:cubicBezTo>
                      <a:pt x="7132375" y="814638"/>
                      <a:pt x="7117663" y="820524"/>
                      <a:pt x="7118251" y="829940"/>
                    </a:cubicBezTo>
                    <a:cubicBezTo>
                      <a:pt x="7118839" y="839356"/>
                      <a:pt x="7138848" y="848771"/>
                      <a:pt x="7135905" y="858188"/>
                    </a:cubicBezTo>
                    <a:cubicBezTo>
                      <a:pt x="7132963" y="867604"/>
                      <a:pt x="7102949" y="878785"/>
                      <a:pt x="7100595" y="886436"/>
                    </a:cubicBezTo>
                    <a:cubicBezTo>
                      <a:pt x="7098241" y="894086"/>
                      <a:pt x="7144145" y="901148"/>
                      <a:pt x="7121781" y="904091"/>
                    </a:cubicBezTo>
                    <a:cubicBezTo>
                      <a:pt x="7099418" y="907034"/>
                      <a:pt x="7001725" y="901148"/>
                      <a:pt x="6966414" y="904091"/>
                    </a:cubicBezTo>
                    <a:cubicBezTo>
                      <a:pt x="6931103" y="907034"/>
                      <a:pt x="6932869" y="918215"/>
                      <a:pt x="6909917" y="921746"/>
                    </a:cubicBezTo>
                    <a:cubicBezTo>
                      <a:pt x="6886965" y="925277"/>
                      <a:pt x="6833998" y="926453"/>
                      <a:pt x="6807515" y="921746"/>
                    </a:cubicBezTo>
                    <a:cubicBezTo>
                      <a:pt x="6794274" y="919392"/>
                      <a:pt x="6781179" y="914537"/>
                      <a:pt x="6770880" y="909167"/>
                    </a:cubicBezTo>
                    <a:lnTo>
                      <a:pt x="6762480" y="903881"/>
                    </a:lnTo>
                    <a:lnTo>
                      <a:pt x="6761305" y="905165"/>
                    </a:lnTo>
                    <a:cubicBezTo>
                      <a:pt x="6751043" y="913247"/>
                      <a:pt x="6731511" y="922406"/>
                      <a:pt x="6711649" y="925937"/>
                    </a:cubicBezTo>
                    <a:cubicBezTo>
                      <a:pt x="6685166" y="930644"/>
                      <a:pt x="6632200" y="929468"/>
                      <a:pt x="6609248" y="925937"/>
                    </a:cubicBezTo>
                    <a:cubicBezTo>
                      <a:pt x="6586296" y="922406"/>
                      <a:pt x="6588061" y="911225"/>
                      <a:pt x="6552750" y="908282"/>
                    </a:cubicBezTo>
                    <a:cubicBezTo>
                      <a:pt x="6517439" y="905339"/>
                      <a:pt x="6419746" y="911225"/>
                      <a:pt x="6397383" y="908282"/>
                    </a:cubicBezTo>
                    <a:cubicBezTo>
                      <a:pt x="6375020" y="905339"/>
                      <a:pt x="6420923" y="898277"/>
                      <a:pt x="6418569" y="890627"/>
                    </a:cubicBezTo>
                    <a:cubicBezTo>
                      <a:pt x="6416215" y="882976"/>
                      <a:pt x="6386202" y="871795"/>
                      <a:pt x="6383259" y="862379"/>
                    </a:cubicBezTo>
                    <a:cubicBezTo>
                      <a:pt x="6380316" y="852962"/>
                      <a:pt x="6400326" y="843547"/>
                      <a:pt x="6400914" y="834131"/>
                    </a:cubicBezTo>
                    <a:cubicBezTo>
                      <a:pt x="6401502" y="824715"/>
                      <a:pt x="6386790" y="818829"/>
                      <a:pt x="6386790" y="805882"/>
                    </a:cubicBezTo>
                    <a:cubicBezTo>
                      <a:pt x="6386790" y="792935"/>
                      <a:pt x="6392086" y="764098"/>
                      <a:pt x="6400914" y="756448"/>
                    </a:cubicBezTo>
                    <a:cubicBezTo>
                      <a:pt x="6409741" y="748798"/>
                      <a:pt x="6432694" y="768807"/>
                      <a:pt x="6439756" y="759980"/>
                    </a:cubicBezTo>
                    <a:cubicBezTo>
                      <a:pt x="6446819" y="751152"/>
                      <a:pt x="6430928" y="712310"/>
                      <a:pt x="6443287" y="703483"/>
                    </a:cubicBezTo>
                    <a:cubicBezTo>
                      <a:pt x="6455646" y="694656"/>
                      <a:pt x="6503904" y="698186"/>
                      <a:pt x="6513908" y="707014"/>
                    </a:cubicBezTo>
                    <a:cubicBezTo>
                      <a:pt x="6523913" y="715841"/>
                      <a:pt x="6498019" y="761156"/>
                      <a:pt x="6503315" y="756448"/>
                    </a:cubicBezTo>
                    <a:cubicBezTo>
                      <a:pt x="6508612" y="751740"/>
                      <a:pt x="6535096" y="694067"/>
                      <a:pt x="6545689" y="678766"/>
                    </a:cubicBezTo>
                    <a:cubicBezTo>
                      <a:pt x="6556282" y="663465"/>
                      <a:pt x="6556282" y="663465"/>
                      <a:pt x="6566875" y="664642"/>
                    </a:cubicBezTo>
                    <a:cubicBezTo>
                      <a:pt x="6572172" y="665230"/>
                      <a:pt x="6579675" y="670527"/>
                      <a:pt x="6587399" y="675676"/>
                    </a:cubicBezTo>
                    <a:lnTo>
                      <a:pt x="6598441" y="682402"/>
                    </a:lnTo>
                    <a:lnTo>
                      <a:pt x="6605389" y="681803"/>
                    </a:lnTo>
                    <a:lnTo>
                      <a:pt x="6621919" y="680909"/>
                    </a:lnTo>
                    <a:lnTo>
                      <a:pt x="6628007" y="678545"/>
                    </a:lnTo>
                    <a:cubicBezTo>
                      <a:pt x="6633819" y="674352"/>
                      <a:pt x="6638674" y="669056"/>
                      <a:pt x="6641028" y="664642"/>
                    </a:cubicBezTo>
                    <a:cubicBezTo>
                      <a:pt x="6645736" y="655815"/>
                      <a:pt x="6630434" y="638748"/>
                      <a:pt x="6637496" y="632863"/>
                    </a:cubicBezTo>
                    <a:lnTo>
                      <a:pt x="6646466" y="631527"/>
                    </a:lnTo>
                    <a:lnTo>
                      <a:pt x="6645086" y="628672"/>
                    </a:lnTo>
                    <a:lnTo>
                      <a:pt x="6645619" y="628024"/>
                    </a:lnTo>
                    <a:lnTo>
                      <a:pt x="6628995" y="627738"/>
                    </a:lnTo>
                    <a:cubicBezTo>
                      <a:pt x="6594166" y="626949"/>
                      <a:pt x="6554565" y="625811"/>
                      <a:pt x="6534703" y="627466"/>
                    </a:cubicBezTo>
                    <a:cubicBezTo>
                      <a:pt x="6499392" y="630409"/>
                      <a:pt x="6501158" y="641590"/>
                      <a:pt x="6478206" y="645121"/>
                    </a:cubicBezTo>
                    <a:cubicBezTo>
                      <a:pt x="6455254" y="648652"/>
                      <a:pt x="6402287" y="649828"/>
                      <a:pt x="6375804" y="645121"/>
                    </a:cubicBezTo>
                    <a:cubicBezTo>
                      <a:pt x="6349321" y="640413"/>
                      <a:pt x="6323427" y="625700"/>
                      <a:pt x="6319307" y="616873"/>
                    </a:cubicBezTo>
                    <a:cubicBezTo>
                      <a:pt x="6315187" y="608046"/>
                      <a:pt x="6364622" y="595099"/>
                      <a:pt x="6351086" y="592156"/>
                    </a:cubicBezTo>
                    <a:cubicBezTo>
                      <a:pt x="6337551" y="589213"/>
                      <a:pt x="6263987" y="602161"/>
                      <a:pt x="6238092" y="599218"/>
                    </a:cubicBezTo>
                    <a:cubicBezTo>
                      <a:pt x="6212197" y="596275"/>
                      <a:pt x="6199839" y="584505"/>
                      <a:pt x="6195719" y="574501"/>
                    </a:cubicBezTo>
                    <a:cubicBezTo>
                      <a:pt x="6193659" y="569499"/>
                      <a:pt x="6201752" y="562731"/>
                      <a:pt x="6208520" y="556184"/>
                    </a:cubicBezTo>
                    <a:lnTo>
                      <a:pt x="6209230" y="555318"/>
                    </a:lnTo>
                    <a:lnTo>
                      <a:pt x="6197919" y="558063"/>
                    </a:lnTo>
                    <a:cubicBezTo>
                      <a:pt x="6178464" y="560882"/>
                      <a:pt x="6148127" y="561606"/>
                      <a:pt x="6127334" y="564006"/>
                    </a:cubicBezTo>
                    <a:lnTo>
                      <a:pt x="6112828" y="567243"/>
                    </a:lnTo>
                    <a:lnTo>
                      <a:pt x="6111693" y="568552"/>
                    </a:lnTo>
                    <a:lnTo>
                      <a:pt x="6106386" y="570307"/>
                    </a:lnTo>
                    <a:lnTo>
                      <a:pt x="6104189" y="576117"/>
                    </a:lnTo>
                    <a:cubicBezTo>
                      <a:pt x="6108051" y="584862"/>
                      <a:pt x="6127803" y="596338"/>
                      <a:pt x="6124713" y="603841"/>
                    </a:cubicBezTo>
                    <a:cubicBezTo>
                      <a:pt x="6120594" y="613845"/>
                      <a:pt x="6108236" y="625615"/>
                      <a:pt x="6082341" y="628558"/>
                    </a:cubicBezTo>
                    <a:cubicBezTo>
                      <a:pt x="6056446" y="631501"/>
                      <a:pt x="5982882" y="618553"/>
                      <a:pt x="5969346" y="621496"/>
                    </a:cubicBezTo>
                    <a:cubicBezTo>
                      <a:pt x="5955810" y="624439"/>
                      <a:pt x="6005245" y="637386"/>
                      <a:pt x="6001125" y="646213"/>
                    </a:cubicBezTo>
                    <a:cubicBezTo>
                      <a:pt x="5997006" y="655040"/>
                      <a:pt x="5971111" y="669753"/>
                      <a:pt x="5944628" y="674461"/>
                    </a:cubicBezTo>
                    <a:cubicBezTo>
                      <a:pt x="5918145" y="679168"/>
                      <a:pt x="5865179" y="677992"/>
                      <a:pt x="5842227" y="674461"/>
                    </a:cubicBezTo>
                    <a:cubicBezTo>
                      <a:pt x="5819275" y="670930"/>
                      <a:pt x="5821040" y="659749"/>
                      <a:pt x="5785729" y="656806"/>
                    </a:cubicBezTo>
                    <a:cubicBezTo>
                      <a:pt x="5750418" y="653863"/>
                      <a:pt x="5652725" y="659749"/>
                      <a:pt x="5630362" y="656806"/>
                    </a:cubicBezTo>
                    <a:cubicBezTo>
                      <a:pt x="5607999" y="653863"/>
                      <a:pt x="5653902" y="646801"/>
                      <a:pt x="5651548" y="639151"/>
                    </a:cubicBezTo>
                    <a:cubicBezTo>
                      <a:pt x="5649194" y="631500"/>
                      <a:pt x="5619181" y="620319"/>
                      <a:pt x="5616238" y="610903"/>
                    </a:cubicBezTo>
                    <a:cubicBezTo>
                      <a:pt x="5613295" y="601486"/>
                      <a:pt x="5633305" y="592071"/>
                      <a:pt x="5633893" y="582655"/>
                    </a:cubicBezTo>
                    <a:lnTo>
                      <a:pt x="5627812" y="571277"/>
                    </a:lnTo>
                    <a:lnTo>
                      <a:pt x="5622666" y="567917"/>
                    </a:lnTo>
                    <a:cubicBezTo>
                      <a:pt x="5619401" y="565425"/>
                      <a:pt x="5616974" y="562961"/>
                      <a:pt x="5616238" y="560607"/>
                    </a:cubicBezTo>
                    <a:cubicBezTo>
                      <a:pt x="5615502" y="558253"/>
                      <a:pt x="5616201" y="555899"/>
                      <a:pt x="5617673" y="553545"/>
                    </a:cubicBezTo>
                    <a:lnTo>
                      <a:pt x="5620323" y="550460"/>
                    </a:lnTo>
                    <a:lnTo>
                      <a:pt x="5623520" y="527703"/>
                    </a:lnTo>
                    <a:lnTo>
                      <a:pt x="5626537" y="518467"/>
                    </a:lnTo>
                    <a:lnTo>
                      <a:pt x="5619769" y="504110"/>
                    </a:lnTo>
                    <a:cubicBezTo>
                      <a:pt x="5619769" y="491163"/>
                      <a:pt x="5625065" y="462326"/>
                      <a:pt x="5633893" y="454676"/>
                    </a:cubicBezTo>
                    <a:cubicBezTo>
                      <a:pt x="5642720" y="447025"/>
                      <a:pt x="5665673" y="467035"/>
                      <a:pt x="5672735" y="458207"/>
                    </a:cubicBezTo>
                    <a:cubicBezTo>
                      <a:pt x="5674501" y="456001"/>
                      <a:pt x="5674832" y="451918"/>
                      <a:pt x="5674528" y="446897"/>
                    </a:cubicBezTo>
                    <a:lnTo>
                      <a:pt x="5674406" y="445863"/>
                    </a:lnTo>
                    <a:lnTo>
                      <a:pt x="5654564" y="449956"/>
                    </a:lnTo>
                    <a:cubicBezTo>
                      <a:pt x="5625736" y="453156"/>
                      <a:pt x="5581597" y="453377"/>
                      <a:pt x="5570563" y="459557"/>
                    </a:cubicBezTo>
                    <a:cubicBezTo>
                      <a:pt x="5555850" y="467796"/>
                      <a:pt x="5592338" y="484863"/>
                      <a:pt x="5588218" y="494867"/>
                    </a:cubicBezTo>
                    <a:cubicBezTo>
                      <a:pt x="5584099" y="504871"/>
                      <a:pt x="5571741" y="516641"/>
                      <a:pt x="5545846" y="519584"/>
                    </a:cubicBezTo>
                    <a:cubicBezTo>
                      <a:pt x="5519951" y="522527"/>
                      <a:pt x="5446387" y="509579"/>
                      <a:pt x="5432851" y="512522"/>
                    </a:cubicBezTo>
                    <a:cubicBezTo>
                      <a:pt x="5419315" y="515464"/>
                      <a:pt x="5468750" y="528411"/>
                      <a:pt x="5464630" y="537239"/>
                    </a:cubicBezTo>
                    <a:cubicBezTo>
                      <a:pt x="5460511" y="546066"/>
                      <a:pt x="5434616" y="560779"/>
                      <a:pt x="5408133" y="565487"/>
                    </a:cubicBezTo>
                    <a:cubicBezTo>
                      <a:pt x="5381650" y="570194"/>
                      <a:pt x="5328684" y="569017"/>
                      <a:pt x="5305732" y="565487"/>
                    </a:cubicBezTo>
                    <a:cubicBezTo>
                      <a:pt x="5282780" y="561956"/>
                      <a:pt x="5284545" y="550775"/>
                      <a:pt x="5249234" y="547832"/>
                    </a:cubicBezTo>
                    <a:cubicBezTo>
                      <a:pt x="5213923" y="544889"/>
                      <a:pt x="5116230" y="550775"/>
                      <a:pt x="5093867" y="547832"/>
                    </a:cubicBezTo>
                    <a:cubicBezTo>
                      <a:pt x="5071504" y="544889"/>
                      <a:pt x="5117407" y="537827"/>
                      <a:pt x="5115053" y="530176"/>
                    </a:cubicBezTo>
                    <a:cubicBezTo>
                      <a:pt x="5112699" y="522526"/>
                      <a:pt x="5082686" y="511345"/>
                      <a:pt x="5079743" y="501929"/>
                    </a:cubicBezTo>
                    <a:cubicBezTo>
                      <a:pt x="5076800" y="492512"/>
                      <a:pt x="5096810" y="483097"/>
                      <a:pt x="5097398" y="473681"/>
                    </a:cubicBezTo>
                    <a:cubicBezTo>
                      <a:pt x="5097986" y="464264"/>
                      <a:pt x="5083274" y="458379"/>
                      <a:pt x="5083274" y="445432"/>
                    </a:cubicBezTo>
                    <a:cubicBezTo>
                      <a:pt x="5083274" y="432485"/>
                      <a:pt x="5088570" y="403648"/>
                      <a:pt x="5097398" y="395998"/>
                    </a:cubicBezTo>
                    <a:cubicBezTo>
                      <a:pt x="5106225" y="388347"/>
                      <a:pt x="5129178" y="408357"/>
                      <a:pt x="5136240" y="399529"/>
                    </a:cubicBezTo>
                    <a:lnTo>
                      <a:pt x="5137418" y="392102"/>
                    </a:lnTo>
                    <a:lnTo>
                      <a:pt x="5116700" y="392542"/>
                    </a:lnTo>
                    <a:cubicBezTo>
                      <a:pt x="5097279" y="392395"/>
                      <a:pt x="5078300" y="391218"/>
                      <a:pt x="5066824" y="389453"/>
                    </a:cubicBezTo>
                    <a:cubicBezTo>
                      <a:pt x="5043872" y="385922"/>
                      <a:pt x="5045637" y="374741"/>
                      <a:pt x="5010326" y="371798"/>
                    </a:cubicBezTo>
                    <a:lnTo>
                      <a:pt x="5001103" y="371586"/>
                    </a:lnTo>
                    <a:lnTo>
                      <a:pt x="4996870" y="373464"/>
                    </a:lnTo>
                    <a:cubicBezTo>
                      <a:pt x="4991511" y="375367"/>
                      <a:pt x="4984987" y="377386"/>
                      <a:pt x="4984987" y="379405"/>
                    </a:cubicBezTo>
                    <a:cubicBezTo>
                      <a:pt x="4984987" y="383444"/>
                      <a:pt x="4995550" y="387172"/>
                      <a:pt x="5001764" y="392454"/>
                    </a:cubicBezTo>
                    <a:cubicBezTo>
                      <a:pt x="5007977" y="397735"/>
                      <a:pt x="5018851" y="404881"/>
                      <a:pt x="5022269" y="411095"/>
                    </a:cubicBezTo>
                    <a:cubicBezTo>
                      <a:pt x="5025686" y="417308"/>
                      <a:pt x="5031589" y="425385"/>
                      <a:pt x="5022269" y="429735"/>
                    </a:cubicBezTo>
                    <a:cubicBezTo>
                      <a:pt x="5012948" y="434084"/>
                      <a:pt x="4974113" y="432842"/>
                      <a:pt x="4966346" y="437191"/>
                    </a:cubicBezTo>
                    <a:cubicBezTo>
                      <a:pt x="4958578" y="441541"/>
                      <a:pt x="4977841" y="450551"/>
                      <a:pt x="4975666" y="455832"/>
                    </a:cubicBezTo>
                    <a:cubicBezTo>
                      <a:pt x="4973491" y="461114"/>
                      <a:pt x="4966967" y="467327"/>
                      <a:pt x="4953297" y="468881"/>
                    </a:cubicBezTo>
                    <a:cubicBezTo>
                      <a:pt x="4939627" y="470434"/>
                      <a:pt x="4900791" y="463599"/>
                      <a:pt x="4893646" y="465152"/>
                    </a:cubicBezTo>
                    <a:cubicBezTo>
                      <a:pt x="4886500" y="466706"/>
                      <a:pt x="4912597" y="473541"/>
                      <a:pt x="4910422" y="478201"/>
                    </a:cubicBezTo>
                    <a:cubicBezTo>
                      <a:pt x="4908248" y="482861"/>
                      <a:pt x="4894577" y="490628"/>
                      <a:pt x="4880597" y="493113"/>
                    </a:cubicBezTo>
                    <a:cubicBezTo>
                      <a:pt x="4866616" y="495598"/>
                      <a:pt x="4838654" y="494977"/>
                      <a:pt x="4826537" y="493113"/>
                    </a:cubicBezTo>
                    <a:cubicBezTo>
                      <a:pt x="4814421" y="491249"/>
                      <a:pt x="4815353" y="485347"/>
                      <a:pt x="4796712" y="483793"/>
                    </a:cubicBezTo>
                    <a:cubicBezTo>
                      <a:pt x="4778070" y="482240"/>
                      <a:pt x="4726497" y="485347"/>
                      <a:pt x="4714691" y="483793"/>
                    </a:cubicBezTo>
                    <a:cubicBezTo>
                      <a:pt x="4702885" y="482240"/>
                      <a:pt x="4727118" y="478511"/>
                      <a:pt x="4725876" y="474473"/>
                    </a:cubicBezTo>
                    <a:cubicBezTo>
                      <a:pt x="4724633" y="470434"/>
                      <a:pt x="4708788" y="464531"/>
                      <a:pt x="4707235" y="459560"/>
                    </a:cubicBezTo>
                    <a:cubicBezTo>
                      <a:pt x="4705681" y="454589"/>
                      <a:pt x="4716245" y="449619"/>
                      <a:pt x="4716555" y="444648"/>
                    </a:cubicBezTo>
                    <a:cubicBezTo>
                      <a:pt x="4716866" y="439677"/>
                      <a:pt x="4709099" y="436570"/>
                      <a:pt x="4709099" y="429735"/>
                    </a:cubicBezTo>
                    <a:cubicBezTo>
                      <a:pt x="4709099" y="422900"/>
                      <a:pt x="4711895" y="407677"/>
                      <a:pt x="4716555" y="403638"/>
                    </a:cubicBezTo>
                    <a:cubicBezTo>
                      <a:pt x="4721215" y="399599"/>
                      <a:pt x="4733332" y="410162"/>
                      <a:pt x="4737061" y="405502"/>
                    </a:cubicBezTo>
                    <a:cubicBezTo>
                      <a:pt x="4740789" y="400842"/>
                      <a:pt x="4732400" y="380337"/>
                      <a:pt x="4738925" y="375677"/>
                    </a:cubicBezTo>
                    <a:cubicBezTo>
                      <a:pt x="4745449" y="371017"/>
                      <a:pt x="4770925" y="372881"/>
                      <a:pt x="4776207" y="377541"/>
                    </a:cubicBezTo>
                    <a:cubicBezTo>
                      <a:pt x="4781488" y="382201"/>
                      <a:pt x="4767818" y="406123"/>
                      <a:pt x="4770614" y="403638"/>
                    </a:cubicBezTo>
                    <a:cubicBezTo>
                      <a:pt x="4773410" y="401153"/>
                      <a:pt x="4787392" y="370706"/>
                      <a:pt x="4792984" y="362629"/>
                    </a:cubicBezTo>
                    <a:cubicBezTo>
                      <a:pt x="4798576" y="354551"/>
                      <a:pt x="4798576" y="354551"/>
                      <a:pt x="4804168" y="355172"/>
                    </a:cubicBezTo>
                    <a:cubicBezTo>
                      <a:pt x="4809761" y="355794"/>
                      <a:pt x="4820013" y="366357"/>
                      <a:pt x="4826537" y="366357"/>
                    </a:cubicBezTo>
                    <a:cubicBezTo>
                      <a:pt x="4833062" y="366357"/>
                      <a:pt x="4840829" y="359832"/>
                      <a:pt x="4843315" y="355172"/>
                    </a:cubicBezTo>
                    <a:cubicBezTo>
                      <a:pt x="4845800" y="350512"/>
                      <a:pt x="4837722" y="341503"/>
                      <a:pt x="4841450" y="338396"/>
                    </a:cubicBezTo>
                    <a:cubicBezTo>
                      <a:pt x="4843314" y="336842"/>
                      <a:pt x="4847664" y="336687"/>
                      <a:pt x="4852402" y="336765"/>
                    </a:cubicBezTo>
                    <a:lnTo>
                      <a:pt x="4852706" y="336759"/>
                    </a:lnTo>
                    <a:lnTo>
                      <a:pt x="4847263" y="333205"/>
                    </a:lnTo>
                    <a:cubicBezTo>
                      <a:pt x="4843998" y="330713"/>
                      <a:pt x="4841571" y="328249"/>
                      <a:pt x="4840835" y="325895"/>
                    </a:cubicBezTo>
                    <a:cubicBezTo>
                      <a:pt x="4837892" y="316478"/>
                      <a:pt x="4857902" y="307063"/>
                      <a:pt x="4858490" y="297647"/>
                    </a:cubicBezTo>
                    <a:cubicBezTo>
                      <a:pt x="4859078" y="288230"/>
                      <a:pt x="4844366" y="282345"/>
                      <a:pt x="4844366" y="269398"/>
                    </a:cubicBezTo>
                    <a:cubicBezTo>
                      <a:pt x="4844366" y="256451"/>
                      <a:pt x="4849662" y="227614"/>
                      <a:pt x="4858490" y="219964"/>
                    </a:cubicBezTo>
                    <a:cubicBezTo>
                      <a:pt x="4867317" y="212313"/>
                      <a:pt x="4890270" y="232323"/>
                      <a:pt x="4897332" y="223495"/>
                    </a:cubicBezTo>
                    <a:cubicBezTo>
                      <a:pt x="4900863" y="219082"/>
                      <a:pt x="4898656" y="207165"/>
                      <a:pt x="4897112" y="195247"/>
                    </a:cubicBezTo>
                    <a:lnTo>
                      <a:pt x="4897098" y="195031"/>
                    </a:lnTo>
                    <a:lnTo>
                      <a:pt x="4875031" y="192946"/>
                    </a:lnTo>
                    <a:cubicBezTo>
                      <a:pt x="4859820" y="191314"/>
                      <a:pt x="4845616" y="189683"/>
                      <a:pt x="4841201" y="190642"/>
                    </a:cubicBezTo>
                    <a:cubicBezTo>
                      <a:pt x="4832372" y="192562"/>
                      <a:pt x="4864618" y="201007"/>
                      <a:pt x="4861931" y="206765"/>
                    </a:cubicBezTo>
                    <a:cubicBezTo>
                      <a:pt x="4859244" y="212523"/>
                      <a:pt x="4842353" y="222120"/>
                      <a:pt x="4825078" y="225191"/>
                    </a:cubicBezTo>
                    <a:cubicBezTo>
                      <a:pt x="4807803" y="228262"/>
                      <a:pt x="4773253" y="227494"/>
                      <a:pt x="4758282" y="225191"/>
                    </a:cubicBezTo>
                    <a:cubicBezTo>
                      <a:pt x="4743310" y="222888"/>
                      <a:pt x="4744462" y="215595"/>
                      <a:pt x="4721429" y="213675"/>
                    </a:cubicBezTo>
                    <a:cubicBezTo>
                      <a:pt x="4704154" y="212236"/>
                      <a:pt x="4663990" y="214035"/>
                      <a:pt x="4638834" y="214215"/>
                    </a:cubicBezTo>
                    <a:lnTo>
                      <a:pt x="4632538" y="214034"/>
                    </a:lnTo>
                    <a:lnTo>
                      <a:pt x="4622210" y="218327"/>
                    </a:lnTo>
                    <a:cubicBezTo>
                      <a:pt x="4615930" y="221545"/>
                      <a:pt x="4612767" y="224414"/>
                      <a:pt x="4615562" y="226768"/>
                    </a:cubicBezTo>
                    <a:cubicBezTo>
                      <a:pt x="4626745" y="236184"/>
                      <a:pt x="4735619" y="235007"/>
                      <a:pt x="4753274" y="240892"/>
                    </a:cubicBezTo>
                    <a:cubicBezTo>
                      <a:pt x="4770930" y="246777"/>
                      <a:pt x="4721495" y="254428"/>
                      <a:pt x="4721495" y="262078"/>
                    </a:cubicBezTo>
                    <a:cubicBezTo>
                      <a:pt x="4721495" y="269729"/>
                      <a:pt x="4741504" y="276791"/>
                      <a:pt x="4753274" y="286795"/>
                    </a:cubicBezTo>
                    <a:cubicBezTo>
                      <a:pt x="4765044" y="296800"/>
                      <a:pt x="4785643" y="310336"/>
                      <a:pt x="4792116" y="322106"/>
                    </a:cubicBezTo>
                    <a:cubicBezTo>
                      <a:pt x="4798590" y="333876"/>
                      <a:pt x="4809772" y="349176"/>
                      <a:pt x="4792116" y="357415"/>
                    </a:cubicBezTo>
                    <a:cubicBezTo>
                      <a:pt x="4774460" y="365654"/>
                      <a:pt x="4700897" y="363300"/>
                      <a:pt x="4686184" y="371540"/>
                    </a:cubicBezTo>
                    <a:cubicBezTo>
                      <a:pt x="4671471" y="379779"/>
                      <a:pt x="4707959" y="396846"/>
                      <a:pt x="4703839" y="406850"/>
                    </a:cubicBezTo>
                    <a:cubicBezTo>
                      <a:pt x="4699720" y="416854"/>
                      <a:pt x="4687362" y="428624"/>
                      <a:pt x="4661467" y="431567"/>
                    </a:cubicBezTo>
                    <a:cubicBezTo>
                      <a:pt x="4635572" y="434510"/>
                      <a:pt x="4562008" y="421562"/>
                      <a:pt x="4548472" y="424505"/>
                    </a:cubicBezTo>
                    <a:cubicBezTo>
                      <a:pt x="4534936" y="427447"/>
                      <a:pt x="4584371" y="440394"/>
                      <a:pt x="4580251" y="449222"/>
                    </a:cubicBezTo>
                    <a:cubicBezTo>
                      <a:pt x="4576132" y="458049"/>
                      <a:pt x="4550237" y="472762"/>
                      <a:pt x="4523754" y="477470"/>
                    </a:cubicBezTo>
                    <a:cubicBezTo>
                      <a:pt x="4497271" y="482177"/>
                      <a:pt x="4444305" y="481000"/>
                      <a:pt x="4421353" y="477470"/>
                    </a:cubicBezTo>
                    <a:cubicBezTo>
                      <a:pt x="4398401" y="473939"/>
                      <a:pt x="4400166" y="462758"/>
                      <a:pt x="4364855" y="459815"/>
                    </a:cubicBezTo>
                    <a:cubicBezTo>
                      <a:pt x="4329544" y="456872"/>
                      <a:pt x="4231851" y="462758"/>
                      <a:pt x="4209488" y="459815"/>
                    </a:cubicBezTo>
                    <a:cubicBezTo>
                      <a:pt x="4187125" y="456872"/>
                      <a:pt x="4233028" y="449810"/>
                      <a:pt x="4230674" y="442159"/>
                    </a:cubicBezTo>
                    <a:cubicBezTo>
                      <a:pt x="4230086" y="440247"/>
                      <a:pt x="4227769" y="438113"/>
                      <a:pt x="4224578" y="435842"/>
                    </a:cubicBezTo>
                    <a:lnTo>
                      <a:pt x="4218760" y="432176"/>
                    </a:lnTo>
                    <a:lnTo>
                      <a:pt x="4195112" y="434077"/>
                    </a:lnTo>
                    <a:cubicBezTo>
                      <a:pt x="4185870" y="435143"/>
                      <a:pt x="4178514" y="436541"/>
                      <a:pt x="4174836" y="438601"/>
                    </a:cubicBezTo>
                    <a:cubicBezTo>
                      <a:pt x="4160123" y="446840"/>
                      <a:pt x="4196611" y="463907"/>
                      <a:pt x="4192491" y="473911"/>
                    </a:cubicBezTo>
                    <a:cubicBezTo>
                      <a:pt x="4188372" y="483915"/>
                      <a:pt x="4176014" y="495685"/>
                      <a:pt x="4150119" y="498628"/>
                    </a:cubicBezTo>
                    <a:cubicBezTo>
                      <a:pt x="4124224" y="501571"/>
                      <a:pt x="4050660" y="488623"/>
                      <a:pt x="4037124" y="491566"/>
                    </a:cubicBezTo>
                    <a:cubicBezTo>
                      <a:pt x="4023588" y="494508"/>
                      <a:pt x="4073023" y="507455"/>
                      <a:pt x="4068903" y="516283"/>
                    </a:cubicBezTo>
                    <a:cubicBezTo>
                      <a:pt x="4064784" y="525110"/>
                      <a:pt x="4038889" y="539823"/>
                      <a:pt x="4012406" y="544531"/>
                    </a:cubicBezTo>
                    <a:cubicBezTo>
                      <a:pt x="3985923" y="549238"/>
                      <a:pt x="3932957" y="548061"/>
                      <a:pt x="3910005" y="544531"/>
                    </a:cubicBezTo>
                    <a:cubicBezTo>
                      <a:pt x="3887053" y="541000"/>
                      <a:pt x="3888818" y="529819"/>
                      <a:pt x="3853507" y="526876"/>
                    </a:cubicBezTo>
                    <a:cubicBezTo>
                      <a:pt x="3818196" y="523933"/>
                      <a:pt x="3720503" y="529819"/>
                      <a:pt x="3698140" y="526876"/>
                    </a:cubicBezTo>
                    <a:cubicBezTo>
                      <a:pt x="3675777" y="523933"/>
                      <a:pt x="3721680" y="516871"/>
                      <a:pt x="3719326" y="509220"/>
                    </a:cubicBezTo>
                    <a:cubicBezTo>
                      <a:pt x="3716972" y="501570"/>
                      <a:pt x="3686959" y="490389"/>
                      <a:pt x="3684016" y="480973"/>
                    </a:cubicBezTo>
                    <a:cubicBezTo>
                      <a:pt x="3681073" y="471556"/>
                      <a:pt x="3701083" y="462141"/>
                      <a:pt x="3701671" y="452725"/>
                    </a:cubicBezTo>
                    <a:cubicBezTo>
                      <a:pt x="3702259" y="443308"/>
                      <a:pt x="3687547" y="437423"/>
                      <a:pt x="3687547" y="424476"/>
                    </a:cubicBezTo>
                    <a:cubicBezTo>
                      <a:pt x="3687547" y="411529"/>
                      <a:pt x="3692843" y="382692"/>
                      <a:pt x="3701671" y="375042"/>
                    </a:cubicBezTo>
                    <a:cubicBezTo>
                      <a:pt x="3710498" y="367391"/>
                      <a:pt x="3733451" y="387401"/>
                      <a:pt x="3740513" y="378573"/>
                    </a:cubicBezTo>
                    <a:cubicBezTo>
                      <a:pt x="3747576" y="369746"/>
                      <a:pt x="3731685" y="330904"/>
                      <a:pt x="3744044" y="322077"/>
                    </a:cubicBezTo>
                    <a:cubicBezTo>
                      <a:pt x="3756403" y="313250"/>
                      <a:pt x="3804661" y="316780"/>
                      <a:pt x="3814665" y="325608"/>
                    </a:cubicBezTo>
                    <a:cubicBezTo>
                      <a:pt x="3824670" y="334435"/>
                      <a:pt x="3798776" y="379750"/>
                      <a:pt x="3804072" y="375042"/>
                    </a:cubicBezTo>
                    <a:cubicBezTo>
                      <a:pt x="3809369" y="370334"/>
                      <a:pt x="3835853" y="312661"/>
                      <a:pt x="3846446" y="297360"/>
                    </a:cubicBezTo>
                    <a:cubicBezTo>
                      <a:pt x="3857039" y="282059"/>
                      <a:pt x="3857039" y="282059"/>
                      <a:pt x="3867632" y="283236"/>
                    </a:cubicBezTo>
                    <a:cubicBezTo>
                      <a:pt x="3878225" y="284413"/>
                      <a:pt x="3897646" y="304422"/>
                      <a:pt x="3910005" y="304422"/>
                    </a:cubicBezTo>
                    <a:cubicBezTo>
                      <a:pt x="3922364" y="304422"/>
                      <a:pt x="3937077" y="292063"/>
                      <a:pt x="3941785" y="283236"/>
                    </a:cubicBezTo>
                    <a:cubicBezTo>
                      <a:pt x="3946493" y="274409"/>
                      <a:pt x="3931191" y="257342"/>
                      <a:pt x="3938253" y="251456"/>
                    </a:cubicBezTo>
                    <a:cubicBezTo>
                      <a:pt x="3945316" y="245571"/>
                      <a:pt x="3971210" y="250280"/>
                      <a:pt x="3984157" y="247926"/>
                    </a:cubicBezTo>
                    <a:cubicBezTo>
                      <a:pt x="3997104" y="245572"/>
                      <a:pt x="4008286" y="243806"/>
                      <a:pt x="4015937" y="237333"/>
                    </a:cubicBezTo>
                    <a:cubicBezTo>
                      <a:pt x="4023587" y="230859"/>
                      <a:pt x="4017703" y="214969"/>
                      <a:pt x="4030062" y="209085"/>
                    </a:cubicBezTo>
                    <a:cubicBezTo>
                      <a:pt x="4036241" y="206142"/>
                      <a:pt x="4045216" y="202611"/>
                      <a:pt x="4055662" y="200698"/>
                    </a:cubicBezTo>
                    <a:cubicBezTo>
                      <a:pt x="4066108" y="198786"/>
                      <a:pt x="4078025" y="198491"/>
                      <a:pt x="4090090" y="202022"/>
                    </a:cubicBezTo>
                    <a:lnTo>
                      <a:pt x="4096091" y="204245"/>
                    </a:lnTo>
                    <a:lnTo>
                      <a:pt x="4095539" y="195074"/>
                    </a:lnTo>
                    <a:cubicBezTo>
                      <a:pt x="4095897" y="190054"/>
                      <a:pt x="4097221" y="185971"/>
                      <a:pt x="4100311" y="183764"/>
                    </a:cubicBezTo>
                    <a:cubicBezTo>
                      <a:pt x="4112670" y="174937"/>
                      <a:pt x="4160928" y="178467"/>
                      <a:pt x="4170932" y="187295"/>
                    </a:cubicBezTo>
                    <a:cubicBezTo>
                      <a:pt x="4178436" y="193915"/>
                      <a:pt x="4165746" y="221060"/>
                      <a:pt x="4161167" y="232232"/>
                    </a:cubicBezTo>
                    <a:lnTo>
                      <a:pt x="4160462" y="236060"/>
                    </a:lnTo>
                    <a:lnTo>
                      <a:pt x="4160670" y="236191"/>
                    </a:lnTo>
                    <a:lnTo>
                      <a:pt x="4167705" y="224757"/>
                    </a:lnTo>
                    <a:cubicBezTo>
                      <a:pt x="4177885" y="205833"/>
                      <a:pt x="4194768" y="170522"/>
                      <a:pt x="4202713" y="159047"/>
                    </a:cubicBezTo>
                    <a:cubicBezTo>
                      <a:pt x="4213306" y="143746"/>
                      <a:pt x="4213306" y="143746"/>
                      <a:pt x="4223899" y="144923"/>
                    </a:cubicBezTo>
                    <a:cubicBezTo>
                      <a:pt x="4234492" y="146100"/>
                      <a:pt x="4253913" y="166109"/>
                      <a:pt x="4266272" y="166109"/>
                    </a:cubicBezTo>
                    <a:cubicBezTo>
                      <a:pt x="4278631" y="166109"/>
                      <a:pt x="4293344" y="153750"/>
                      <a:pt x="4298052" y="144923"/>
                    </a:cubicBezTo>
                    <a:cubicBezTo>
                      <a:pt x="4302760" y="136096"/>
                      <a:pt x="4287458" y="119029"/>
                      <a:pt x="4294520" y="113143"/>
                    </a:cubicBezTo>
                    <a:cubicBezTo>
                      <a:pt x="4301583" y="107258"/>
                      <a:pt x="4327477" y="111967"/>
                      <a:pt x="4340424" y="109613"/>
                    </a:cubicBezTo>
                    <a:cubicBezTo>
                      <a:pt x="4353371" y="107259"/>
                      <a:pt x="4364553" y="105493"/>
                      <a:pt x="4372204" y="99020"/>
                    </a:cubicBezTo>
                    <a:cubicBezTo>
                      <a:pt x="4379854" y="92546"/>
                      <a:pt x="4373970" y="76656"/>
                      <a:pt x="4386329" y="70772"/>
                    </a:cubicBezTo>
                    <a:cubicBezTo>
                      <a:pt x="4392508" y="67829"/>
                      <a:pt x="4401483" y="64298"/>
                      <a:pt x="4411929" y="62385"/>
                    </a:cubicBezTo>
                    <a:cubicBezTo>
                      <a:pt x="4422375" y="60472"/>
                      <a:pt x="4434292" y="60178"/>
                      <a:pt x="4446357" y="63709"/>
                    </a:cubicBezTo>
                    <a:cubicBezTo>
                      <a:pt x="4470486" y="70772"/>
                      <a:pt x="4528749" y="97843"/>
                      <a:pt x="4531103" y="113143"/>
                    </a:cubicBezTo>
                    <a:cubicBezTo>
                      <a:pt x="4533457" y="128444"/>
                      <a:pt x="4449299" y="146100"/>
                      <a:pt x="4460481" y="155516"/>
                    </a:cubicBezTo>
                    <a:cubicBezTo>
                      <a:pt x="4466072" y="160224"/>
                      <a:pt x="4496087" y="162284"/>
                      <a:pt x="4526910" y="163902"/>
                    </a:cubicBezTo>
                    <a:lnTo>
                      <a:pt x="4529583" y="164047"/>
                    </a:lnTo>
                    <a:lnTo>
                      <a:pt x="4532582" y="155927"/>
                    </a:lnTo>
                    <a:cubicBezTo>
                      <a:pt x="4533612" y="150410"/>
                      <a:pt x="4535230" y="144966"/>
                      <a:pt x="4541410" y="142024"/>
                    </a:cubicBezTo>
                    <a:cubicBezTo>
                      <a:pt x="4553769" y="136139"/>
                      <a:pt x="4577309" y="127899"/>
                      <a:pt x="4601438" y="134961"/>
                    </a:cubicBezTo>
                    <a:lnTo>
                      <a:pt x="4614185" y="139683"/>
                    </a:lnTo>
                    <a:lnTo>
                      <a:pt x="4615621" y="129462"/>
                    </a:lnTo>
                    <a:cubicBezTo>
                      <a:pt x="4617204" y="123080"/>
                      <a:pt x="4619508" y="117130"/>
                      <a:pt x="4622387" y="114635"/>
                    </a:cubicBezTo>
                    <a:cubicBezTo>
                      <a:pt x="4628145" y="109644"/>
                      <a:pt x="4643117" y="122696"/>
                      <a:pt x="4647724" y="116938"/>
                    </a:cubicBezTo>
                    <a:cubicBezTo>
                      <a:pt x="4652330" y="111180"/>
                      <a:pt x="4641965" y="85844"/>
                      <a:pt x="4650027" y="80086"/>
                    </a:cubicBezTo>
                    <a:cubicBezTo>
                      <a:pt x="4658088" y="74328"/>
                      <a:pt x="4689567" y="76631"/>
                      <a:pt x="4696093" y="82389"/>
                    </a:cubicBezTo>
                    <a:cubicBezTo>
                      <a:pt x="4702618" y="88147"/>
                      <a:pt x="4685728" y="117705"/>
                      <a:pt x="4689183" y="114635"/>
                    </a:cubicBezTo>
                    <a:cubicBezTo>
                      <a:pt x="4692638" y="111564"/>
                      <a:pt x="4709913" y="73944"/>
                      <a:pt x="4716823" y="63963"/>
                    </a:cubicBezTo>
                    <a:cubicBezTo>
                      <a:pt x="4723733" y="53982"/>
                      <a:pt x="4723733" y="53982"/>
                      <a:pt x="4730642" y="54750"/>
                    </a:cubicBezTo>
                    <a:cubicBezTo>
                      <a:pt x="4737552" y="55518"/>
                      <a:pt x="4750220" y="68570"/>
                      <a:pt x="4758282" y="68570"/>
                    </a:cubicBezTo>
                    <a:cubicBezTo>
                      <a:pt x="4766344" y="68570"/>
                      <a:pt x="4775941" y="60508"/>
                      <a:pt x="4779012" y="54750"/>
                    </a:cubicBezTo>
                    <a:cubicBezTo>
                      <a:pt x="4782083" y="48992"/>
                      <a:pt x="4772102" y="37859"/>
                      <a:pt x="4776708" y="34020"/>
                    </a:cubicBezTo>
                    <a:cubicBezTo>
                      <a:pt x="4781315" y="30181"/>
                      <a:pt x="4798206" y="33253"/>
                      <a:pt x="4806651" y="31717"/>
                    </a:cubicBezTo>
                    <a:cubicBezTo>
                      <a:pt x="4815097" y="30182"/>
                      <a:pt x="4822391" y="29030"/>
                      <a:pt x="4827381" y="24808"/>
                    </a:cubicBezTo>
                    <a:cubicBezTo>
                      <a:pt x="4832371" y="20585"/>
                      <a:pt x="4828533" y="10220"/>
                      <a:pt x="4836595" y="6382"/>
                    </a:cubicBezTo>
                    <a:cubicBezTo>
                      <a:pt x="4840625" y="4462"/>
                      <a:pt x="4846480" y="2159"/>
                      <a:pt x="4853293" y="911"/>
                    </a:cubicBezTo>
                    <a:close/>
                  </a:path>
                </a:pathLst>
              </a:custGeom>
              <a:solidFill>
                <a:srgbClr val="36C017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7" name="Group 416"/>
              <p:cNvGrpSpPr/>
              <p:nvPr/>
            </p:nvGrpSpPr>
            <p:grpSpPr>
              <a:xfrm>
                <a:off x="800978" y="3711613"/>
                <a:ext cx="7920163" cy="1041502"/>
                <a:chOff x="800978" y="3711613"/>
                <a:chExt cx="7920163" cy="1041502"/>
              </a:xfrm>
            </p:grpSpPr>
            <p:sp>
              <p:nvSpPr>
                <p:cNvPr id="448" name="Freeform 447"/>
                <p:cNvSpPr/>
                <p:nvPr/>
              </p:nvSpPr>
              <p:spPr>
                <a:xfrm>
                  <a:off x="1145854" y="3815626"/>
                  <a:ext cx="593394" cy="340784"/>
                </a:xfrm>
                <a:custGeom>
                  <a:avLst/>
                  <a:gdLst>
                    <a:gd name="connsiteX0" fmla="*/ 201535 w 719957"/>
                    <a:gd name="connsiteY0" fmla="*/ 388829 h 413470"/>
                    <a:gd name="connsiteX1" fmla="*/ 17115 w 719957"/>
                    <a:gd name="connsiteY1" fmla="*/ 388829 h 413470"/>
                    <a:gd name="connsiteX2" fmla="*/ 42263 w 719957"/>
                    <a:gd name="connsiteY2" fmla="*/ 367872 h 413470"/>
                    <a:gd name="connsiteX3" fmla="*/ 350 w 719957"/>
                    <a:gd name="connsiteY3" fmla="*/ 334342 h 413470"/>
                    <a:gd name="connsiteX4" fmla="*/ 21306 w 719957"/>
                    <a:gd name="connsiteY4" fmla="*/ 300812 h 413470"/>
                    <a:gd name="connsiteX5" fmla="*/ 4541 w 719957"/>
                    <a:gd name="connsiteY5" fmla="*/ 267281 h 413470"/>
                    <a:gd name="connsiteX6" fmla="*/ 21306 w 719957"/>
                    <a:gd name="connsiteY6" fmla="*/ 208603 h 413470"/>
                    <a:gd name="connsiteX7" fmla="*/ 67412 w 719957"/>
                    <a:gd name="connsiteY7" fmla="*/ 212795 h 413470"/>
                    <a:gd name="connsiteX8" fmla="*/ 71603 w 719957"/>
                    <a:gd name="connsiteY8" fmla="*/ 145734 h 413470"/>
                    <a:gd name="connsiteX9" fmla="*/ 155430 w 719957"/>
                    <a:gd name="connsiteY9" fmla="*/ 149925 h 413470"/>
                    <a:gd name="connsiteX10" fmla="*/ 142856 w 719957"/>
                    <a:gd name="connsiteY10" fmla="*/ 208603 h 413470"/>
                    <a:gd name="connsiteX11" fmla="*/ 193153 w 719957"/>
                    <a:gd name="connsiteY11" fmla="*/ 116395 h 413470"/>
                    <a:gd name="connsiteX12" fmla="*/ 218301 w 719957"/>
                    <a:gd name="connsiteY12" fmla="*/ 99630 h 413470"/>
                    <a:gd name="connsiteX13" fmla="*/ 268597 w 719957"/>
                    <a:gd name="connsiteY13" fmla="*/ 124778 h 413470"/>
                    <a:gd name="connsiteX14" fmla="*/ 306320 w 719957"/>
                    <a:gd name="connsiteY14" fmla="*/ 99630 h 413470"/>
                    <a:gd name="connsiteX15" fmla="*/ 302128 w 719957"/>
                    <a:gd name="connsiteY15" fmla="*/ 61908 h 413470"/>
                    <a:gd name="connsiteX16" fmla="*/ 356616 w 719957"/>
                    <a:gd name="connsiteY16" fmla="*/ 57717 h 413470"/>
                    <a:gd name="connsiteX17" fmla="*/ 394338 w 719957"/>
                    <a:gd name="connsiteY17" fmla="*/ 45143 h 413470"/>
                    <a:gd name="connsiteX18" fmla="*/ 411104 w 719957"/>
                    <a:gd name="connsiteY18" fmla="*/ 11613 h 413470"/>
                    <a:gd name="connsiteX19" fmla="*/ 482357 w 719957"/>
                    <a:gd name="connsiteY19" fmla="*/ 3230 h 413470"/>
                    <a:gd name="connsiteX20" fmla="*/ 582950 w 719957"/>
                    <a:gd name="connsiteY20" fmla="*/ 61908 h 413470"/>
                    <a:gd name="connsiteX21" fmla="*/ 499123 w 719957"/>
                    <a:gd name="connsiteY21" fmla="*/ 112204 h 413470"/>
                    <a:gd name="connsiteX22" fmla="*/ 662586 w 719957"/>
                    <a:gd name="connsiteY22" fmla="*/ 128969 h 413470"/>
                    <a:gd name="connsiteX23" fmla="*/ 624864 w 719957"/>
                    <a:gd name="connsiteY23" fmla="*/ 154117 h 413470"/>
                    <a:gd name="connsiteX24" fmla="*/ 662586 w 719957"/>
                    <a:gd name="connsiteY24" fmla="*/ 183456 h 413470"/>
                    <a:gd name="connsiteX25" fmla="*/ 708691 w 719957"/>
                    <a:gd name="connsiteY25" fmla="*/ 225369 h 413470"/>
                    <a:gd name="connsiteX26" fmla="*/ 708691 w 719957"/>
                    <a:gd name="connsiteY26" fmla="*/ 267281 h 413470"/>
                    <a:gd name="connsiteX27" fmla="*/ 582950 w 719957"/>
                    <a:gd name="connsiteY27" fmla="*/ 284047 h 413470"/>
                    <a:gd name="connsiteX28" fmla="*/ 603907 w 719957"/>
                    <a:gd name="connsiteY28" fmla="*/ 325960 h 413470"/>
                    <a:gd name="connsiteX29" fmla="*/ 553611 w 719957"/>
                    <a:gd name="connsiteY29" fmla="*/ 355299 h 413470"/>
                    <a:gd name="connsiteX30" fmla="*/ 419487 w 719957"/>
                    <a:gd name="connsiteY30" fmla="*/ 346916 h 413470"/>
                    <a:gd name="connsiteX31" fmla="*/ 457209 w 719957"/>
                    <a:gd name="connsiteY31" fmla="*/ 376255 h 413470"/>
                    <a:gd name="connsiteX32" fmla="*/ 390147 w 719957"/>
                    <a:gd name="connsiteY32" fmla="*/ 409785 h 413470"/>
                    <a:gd name="connsiteX33" fmla="*/ 268597 w 719957"/>
                    <a:gd name="connsiteY33" fmla="*/ 409785 h 413470"/>
                    <a:gd name="connsiteX34" fmla="*/ 201535 w 719957"/>
                    <a:gd name="connsiteY34" fmla="*/ 388829 h 4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19957" h="413470">
                      <a:moveTo>
                        <a:pt x="201535" y="388829"/>
                      </a:moveTo>
                      <a:cubicBezTo>
                        <a:pt x="159621" y="385336"/>
                        <a:pt x="43660" y="392322"/>
                        <a:pt x="17115" y="388829"/>
                      </a:cubicBezTo>
                      <a:cubicBezTo>
                        <a:pt x="-9430" y="385336"/>
                        <a:pt x="45057" y="376953"/>
                        <a:pt x="42263" y="367872"/>
                      </a:cubicBezTo>
                      <a:cubicBezTo>
                        <a:pt x="39469" y="358791"/>
                        <a:pt x="3843" y="345519"/>
                        <a:pt x="350" y="334342"/>
                      </a:cubicBezTo>
                      <a:cubicBezTo>
                        <a:pt x="-3143" y="323165"/>
                        <a:pt x="20608" y="311989"/>
                        <a:pt x="21306" y="300812"/>
                      </a:cubicBezTo>
                      <a:cubicBezTo>
                        <a:pt x="22004" y="289635"/>
                        <a:pt x="4541" y="282649"/>
                        <a:pt x="4541" y="267281"/>
                      </a:cubicBezTo>
                      <a:cubicBezTo>
                        <a:pt x="4541" y="251913"/>
                        <a:pt x="10828" y="217684"/>
                        <a:pt x="21306" y="208603"/>
                      </a:cubicBezTo>
                      <a:cubicBezTo>
                        <a:pt x="31784" y="199522"/>
                        <a:pt x="59029" y="223273"/>
                        <a:pt x="67412" y="212795"/>
                      </a:cubicBezTo>
                      <a:cubicBezTo>
                        <a:pt x="75795" y="202317"/>
                        <a:pt x="56933" y="156212"/>
                        <a:pt x="71603" y="145734"/>
                      </a:cubicBezTo>
                      <a:cubicBezTo>
                        <a:pt x="86273" y="135256"/>
                        <a:pt x="143555" y="139447"/>
                        <a:pt x="155430" y="149925"/>
                      </a:cubicBezTo>
                      <a:cubicBezTo>
                        <a:pt x="167305" y="160403"/>
                        <a:pt x="136569" y="214191"/>
                        <a:pt x="142856" y="208603"/>
                      </a:cubicBezTo>
                      <a:cubicBezTo>
                        <a:pt x="149143" y="203015"/>
                        <a:pt x="180579" y="134557"/>
                        <a:pt x="193153" y="116395"/>
                      </a:cubicBezTo>
                      <a:cubicBezTo>
                        <a:pt x="205727" y="98233"/>
                        <a:pt x="205727" y="98233"/>
                        <a:pt x="218301" y="99630"/>
                      </a:cubicBezTo>
                      <a:cubicBezTo>
                        <a:pt x="230875" y="101027"/>
                        <a:pt x="253927" y="124778"/>
                        <a:pt x="268597" y="124778"/>
                      </a:cubicBezTo>
                      <a:cubicBezTo>
                        <a:pt x="283267" y="124778"/>
                        <a:pt x="300732" y="110108"/>
                        <a:pt x="306320" y="99630"/>
                      </a:cubicBezTo>
                      <a:cubicBezTo>
                        <a:pt x="311908" y="89152"/>
                        <a:pt x="293745" y="68894"/>
                        <a:pt x="302128" y="61908"/>
                      </a:cubicBezTo>
                      <a:cubicBezTo>
                        <a:pt x="310511" y="54922"/>
                        <a:pt x="341248" y="60511"/>
                        <a:pt x="356616" y="57717"/>
                      </a:cubicBezTo>
                      <a:cubicBezTo>
                        <a:pt x="371984" y="54923"/>
                        <a:pt x="385257" y="52827"/>
                        <a:pt x="394338" y="45143"/>
                      </a:cubicBezTo>
                      <a:cubicBezTo>
                        <a:pt x="403419" y="37459"/>
                        <a:pt x="396434" y="18598"/>
                        <a:pt x="411104" y="11613"/>
                      </a:cubicBezTo>
                      <a:cubicBezTo>
                        <a:pt x="425774" y="4628"/>
                        <a:pt x="453716" y="-5153"/>
                        <a:pt x="482357" y="3230"/>
                      </a:cubicBezTo>
                      <a:cubicBezTo>
                        <a:pt x="510998" y="11613"/>
                        <a:pt x="580156" y="43746"/>
                        <a:pt x="582950" y="61908"/>
                      </a:cubicBezTo>
                      <a:cubicBezTo>
                        <a:pt x="585744" y="80070"/>
                        <a:pt x="485850" y="101027"/>
                        <a:pt x="499123" y="112204"/>
                      </a:cubicBezTo>
                      <a:cubicBezTo>
                        <a:pt x="512396" y="123381"/>
                        <a:pt x="641629" y="121983"/>
                        <a:pt x="662586" y="128969"/>
                      </a:cubicBezTo>
                      <a:cubicBezTo>
                        <a:pt x="683543" y="135954"/>
                        <a:pt x="624864" y="145036"/>
                        <a:pt x="624864" y="154117"/>
                      </a:cubicBezTo>
                      <a:cubicBezTo>
                        <a:pt x="624864" y="163198"/>
                        <a:pt x="648615" y="171581"/>
                        <a:pt x="662586" y="183456"/>
                      </a:cubicBezTo>
                      <a:cubicBezTo>
                        <a:pt x="676557" y="195331"/>
                        <a:pt x="701007" y="211398"/>
                        <a:pt x="708691" y="225369"/>
                      </a:cubicBezTo>
                      <a:cubicBezTo>
                        <a:pt x="716375" y="239340"/>
                        <a:pt x="729648" y="257501"/>
                        <a:pt x="708691" y="267281"/>
                      </a:cubicBezTo>
                      <a:cubicBezTo>
                        <a:pt x="687734" y="277061"/>
                        <a:pt x="600414" y="274267"/>
                        <a:pt x="582950" y="284047"/>
                      </a:cubicBezTo>
                      <a:cubicBezTo>
                        <a:pt x="565486" y="293827"/>
                        <a:pt x="608797" y="314085"/>
                        <a:pt x="603907" y="325960"/>
                      </a:cubicBezTo>
                      <a:cubicBezTo>
                        <a:pt x="599017" y="337835"/>
                        <a:pt x="584348" y="351806"/>
                        <a:pt x="553611" y="355299"/>
                      </a:cubicBezTo>
                      <a:cubicBezTo>
                        <a:pt x="522874" y="358792"/>
                        <a:pt x="435554" y="343423"/>
                        <a:pt x="419487" y="346916"/>
                      </a:cubicBezTo>
                      <a:cubicBezTo>
                        <a:pt x="403420" y="350409"/>
                        <a:pt x="462099" y="365777"/>
                        <a:pt x="457209" y="376255"/>
                      </a:cubicBezTo>
                      <a:cubicBezTo>
                        <a:pt x="452319" y="386733"/>
                        <a:pt x="421582" y="404197"/>
                        <a:pt x="390147" y="409785"/>
                      </a:cubicBezTo>
                      <a:cubicBezTo>
                        <a:pt x="358712" y="415373"/>
                        <a:pt x="295841" y="413976"/>
                        <a:pt x="268597" y="409785"/>
                      </a:cubicBezTo>
                      <a:cubicBezTo>
                        <a:pt x="241353" y="405594"/>
                        <a:pt x="243449" y="392322"/>
                        <a:pt x="201535" y="388829"/>
                      </a:cubicBezTo>
                      <a:close/>
                    </a:path>
                  </a:pathLst>
                </a:custGeom>
                <a:solidFill>
                  <a:srgbClr val="8DFF00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9" name="Freeform 448"/>
                <p:cNvSpPr/>
                <p:nvPr/>
              </p:nvSpPr>
              <p:spPr>
                <a:xfrm>
                  <a:off x="800978" y="3711613"/>
                  <a:ext cx="593394" cy="340784"/>
                </a:xfrm>
                <a:custGeom>
                  <a:avLst/>
                  <a:gdLst>
                    <a:gd name="connsiteX0" fmla="*/ 201535 w 719957"/>
                    <a:gd name="connsiteY0" fmla="*/ 388829 h 413470"/>
                    <a:gd name="connsiteX1" fmla="*/ 17115 w 719957"/>
                    <a:gd name="connsiteY1" fmla="*/ 388829 h 413470"/>
                    <a:gd name="connsiteX2" fmla="*/ 42263 w 719957"/>
                    <a:gd name="connsiteY2" fmla="*/ 367872 h 413470"/>
                    <a:gd name="connsiteX3" fmla="*/ 350 w 719957"/>
                    <a:gd name="connsiteY3" fmla="*/ 334342 h 413470"/>
                    <a:gd name="connsiteX4" fmla="*/ 21306 w 719957"/>
                    <a:gd name="connsiteY4" fmla="*/ 300812 h 413470"/>
                    <a:gd name="connsiteX5" fmla="*/ 4541 w 719957"/>
                    <a:gd name="connsiteY5" fmla="*/ 267281 h 413470"/>
                    <a:gd name="connsiteX6" fmla="*/ 21306 w 719957"/>
                    <a:gd name="connsiteY6" fmla="*/ 208603 h 413470"/>
                    <a:gd name="connsiteX7" fmla="*/ 67412 w 719957"/>
                    <a:gd name="connsiteY7" fmla="*/ 212795 h 413470"/>
                    <a:gd name="connsiteX8" fmla="*/ 71603 w 719957"/>
                    <a:gd name="connsiteY8" fmla="*/ 145734 h 413470"/>
                    <a:gd name="connsiteX9" fmla="*/ 155430 w 719957"/>
                    <a:gd name="connsiteY9" fmla="*/ 149925 h 413470"/>
                    <a:gd name="connsiteX10" fmla="*/ 142856 w 719957"/>
                    <a:gd name="connsiteY10" fmla="*/ 208603 h 413470"/>
                    <a:gd name="connsiteX11" fmla="*/ 193153 w 719957"/>
                    <a:gd name="connsiteY11" fmla="*/ 116395 h 413470"/>
                    <a:gd name="connsiteX12" fmla="*/ 218301 w 719957"/>
                    <a:gd name="connsiteY12" fmla="*/ 99630 h 413470"/>
                    <a:gd name="connsiteX13" fmla="*/ 268597 w 719957"/>
                    <a:gd name="connsiteY13" fmla="*/ 124778 h 413470"/>
                    <a:gd name="connsiteX14" fmla="*/ 306320 w 719957"/>
                    <a:gd name="connsiteY14" fmla="*/ 99630 h 413470"/>
                    <a:gd name="connsiteX15" fmla="*/ 302128 w 719957"/>
                    <a:gd name="connsiteY15" fmla="*/ 61908 h 413470"/>
                    <a:gd name="connsiteX16" fmla="*/ 356616 w 719957"/>
                    <a:gd name="connsiteY16" fmla="*/ 57717 h 413470"/>
                    <a:gd name="connsiteX17" fmla="*/ 394338 w 719957"/>
                    <a:gd name="connsiteY17" fmla="*/ 45143 h 413470"/>
                    <a:gd name="connsiteX18" fmla="*/ 411104 w 719957"/>
                    <a:gd name="connsiteY18" fmla="*/ 11613 h 413470"/>
                    <a:gd name="connsiteX19" fmla="*/ 482357 w 719957"/>
                    <a:gd name="connsiteY19" fmla="*/ 3230 h 413470"/>
                    <a:gd name="connsiteX20" fmla="*/ 582950 w 719957"/>
                    <a:gd name="connsiteY20" fmla="*/ 61908 h 413470"/>
                    <a:gd name="connsiteX21" fmla="*/ 499123 w 719957"/>
                    <a:gd name="connsiteY21" fmla="*/ 112204 h 413470"/>
                    <a:gd name="connsiteX22" fmla="*/ 662586 w 719957"/>
                    <a:gd name="connsiteY22" fmla="*/ 128969 h 413470"/>
                    <a:gd name="connsiteX23" fmla="*/ 624864 w 719957"/>
                    <a:gd name="connsiteY23" fmla="*/ 154117 h 413470"/>
                    <a:gd name="connsiteX24" fmla="*/ 662586 w 719957"/>
                    <a:gd name="connsiteY24" fmla="*/ 183456 h 413470"/>
                    <a:gd name="connsiteX25" fmla="*/ 708691 w 719957"/>
                    <a:gd name="connsiteY25" fmla="*/ 225369 h 413470"/>
                    <a:gd name="connsiteX26" fmla="*/ 708691 w 719957"/>
                    <a:gd name="connsiteY26" fmla="*/ 267281 h 413470"/>
                    <a:gd name="connsiteX27" fmla="*/ 582950 w 719957"/>
                    <a:gd name="connsiteY27" fmla="*/ 284047 h 413470"/>
                    <a:gd name="connsiteX28" fmla="*/ 603907 w 719957"/>
                    <a:gd name="connsiteY28" fmla="*/ 325960 h 413470"/>
                    <a:gd name="connsiteX29" fmla="*/ 553611 w 719957"/>
                    <a:gd name="connsiteY29" fmla="*/ 355299 h 413470"/>
                    <a:gd name="connsiteX30" fmla="*/ 419487 w 719957"/>
                    <a:gd name="connsiteY30" fmla="*/ 346916 h 413470"/>
                    <a:gd name="connsiteX31" fmla="*/ 457209 w 719957"/>
                    <a:gd name="connsiteY31" fmla="*/ 376255 h 413470"/>
                    <a:gd name="connsiteX32" fmla="*/ 390147 w 719957"/>
                    <a:gd name="connsiteY32" fmla="*/ 409785 h 413470"/>
                    <a:gd name="connsiteX33" fmla="*/ 268597 w 719957"/>
                    <a:gd name="connsiteY33" fmla="*/ 409785 h 413470"/>
                    <a:gd name="connsiteX34" fmla="*/ 201535 w 719957"/>
                    <a:gd name="connsiteY34" fmla="*/ 388829 h 4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19957" h="413470">
                      <a:moveTo>
                        <a:pt x="201535" y="388829"/>
                      </a:moveTo>
                      <a:cubicBezTo>
                        <a:pt x="159621" y="385336"/>
                        <a:pt x="43660" y="392322"/>
                        <a:pt x="17115" y="388829"/>
                      </a:cubicBezTo>
                      <a:cubicBezTo>
                        <a:pt x="-9430" y="385336"/>
                        <a:pt x="45057" y="376953"/>
                        <a:pt x="42263" y="367872"/>
                      </a:cubicBezTo>
                      <a:cubicBezTo>
                        <a:pt x="39469" y="358791"/>
                        <a:pt x="3843" y="345519"/>
                        <a:pt x="350" y="334342"/>
                      </a:cubicBezTo>
                      <a:cubicBezTo>
                        <a:pt x="-3143" y="323165"/>
                        <a:pt x="20608" y="311989"/>
                        <a:pt x="21306" y="300812"/>
                      </a:cubicBezTo>
                      <a:cubicBezTo>
                        <a:pt x="22004" y="289635"/>
                        <a:pt x="4541" y="282649"/>
                        <a:pt x="4541" y="267281"/>
                      </a:cubicBezTo>
                      <a:cubicBezTo>
                        <a:pt x="4541" y="251913"/>
                        <a:pt x="10828" y="217684"/>
                        <a:pt x="21306" y="208603"/>
                      </a:cubicBezTo>
                      <a:cubicBezTo>
                        <a:pt x="31784" y="199522"/>
                        <a:pt x="59029" y="223273"/>
                        <a:pt x="67412" y="212795"/>
                      </a:cubicBezTo>
                      <a:cubicBezTo>
                        <a:pt x="75795" y="202317"/>
                        <a:pt x="56933" y="156212"/>
                        <a:pt x="71603" y="145734"/>
                      </a:cubicBezTo>
                      <a:cubicBezTo>
                        <a:pt x="86273" y="135256"/>
                        <a:pt x="143555" y="139447"/>
                        <a:pt x="155430" y="149925"/>
                      </a:cubicBezTo>
                      <a:cubicBezTo>
                        <a:pt x="167305" y="160403"/>
                        <a:pt x="136569" y="214191"/>
                        <a:pt x="142856" y="208603"/>
                      </a:cubicBezTo>
                      <a:cubicBezTo>
                        <a:pt x="149143" y="203015"/>
                        <a:pt x="180579" y="134557"/>
                        <a:pt x="193153" y="116395"/>
                      </a:cubicBezTo>
                      <a:cubicBezTo>
                        <a:pt x="205727" y="98233"/>
                        <a:pt x="205727" y="98233"/>
                        <a:pt x="218301" y="99630"/>
                      </a:cubicBezTo>
                      <a:cubicBezTo>
                        <a:pt x="230875" y="101027"/>
                        <a:pt x="253927" y="124778"/>
                        <a:pt x="268597" y="124778"/>
                      </a:cubicBezTo>
                      <a:cubicBezTo>
                        <a:pt x="283267" y="124778"/>
                        <a:pt x="300732" y="110108"/>
                        <a:pt x="306320" y="99630"/>
                      </a:cubicBezTo>
                      <a:cubicBezTo>
                        <a:pt x="311908" y="89152"/>
                        <a:pt x="293745" y="68894"/>
                        <a:pt x="302128" y="61908"/>
                      </a:cubicBezTo>
                      <a:cubicBezTo>
                        <a:pt x="310511" y="54922"/>
                        <a:pt x="341248" y="60511"/>
                        <a:pt x="356616" y="57717"/>
                      </a:cubicBezTo>
                      <a:cubicBezTo>
                        <a:pt x="371984" y="54923"/>
                        <a:pt x="385257" y="52827"/>
                        <a:pt x="394338" y="45143"/>
                      </a:cubicBezTo>
                      <a:cubicBezTo>
                        <a:pt x="403419" y="37459"/>
                        <a:pt x="396434" y="18598"/>
                        <a:pt x="411104" y="11613"/>
                      </a:cubicBezTo>
                      <a:cubicBezTo>
                        <a:pt x="425774" y="4628"/>
                        <a:pt x="453716" y="-5153"/>
                        <a:pt x="482357" y="3230"/>
                      </a:cubicBezTo>
                      <a:cubicBezTo>
                        <a:pt x="510998" y="11613"/>
                        <a:pt x="580156" y="43746"/>
                        <a:pt x="582950" y="61908"/>
                      </a:cubicBezTo>
                      <a:cubicBezTo>
                        <a:pt x="585744" y="80070"/>
                        <a:pt x="485850" y="101027"/>
                        <a:pt x="499123" y="112204"/>
                      </a:cubicBezTo>
                      <a:cubicBezTo>
                        <a:pt x="512396" y="123381"/>
                        <a:pt x="641629" y="121983"/>
                        <a:pt x="662586" y="128969"/>
                      </a:cubicBezTo>
                      <a:cubicBezTo>
                        <a:pt x="683543" y="135954"/>
                        <a:pt x="624864" y="145036"/>
                        <a:pt x="624864" y="154117"/>
                      </a:cubicBezTo>
                      <a:cubicBezTo>
                        <a:pt x="624864" y="163198"/>
                        <a:pt x="648615" y="171581"/>
                        <a:pt x="662586" y="183456"/>
                      </a:cubicBezTo>
                      <a:cubicBezTo>
                        <a:pt x="676557" y="195331"/>
                        <a:pt x="701007" y="211398"/>
                        <a:pt x="708691" y="225369"/>
                      </a:cubicBezTo>
                      <a:cubicBezTo>
                        <a:pt x="716375" y="239340"/>
                        <a:pt x="729648" y="257501"/>
                        <a:pt x="708691" y="267281"/>
                      </a:cubicBezTo>
                      <a:cubicBezTo>
                        <a:pt x="687734" y="277061"/>
                        <a:pt x="600414" y="274267"/>
                        <a:pt x="582950" y="284047"/>
                      </a:cubicBezTo>
                      <a:cubicBezTo>
                        <a:pt x="565486" y="293827"/>
                        <a:pt x="608797" y="314085"/>
                        <a:pt x="603907" y="325960"/>
                      </a:cubicBezTo>
                      <a:cubicBezTo>
                        <a:pt x="599017" y="337835"/>
                        <a:pt x="584348" y="351806"/>
                        <a:pt x="553611" y="355299"/>
                      </a:cubicBezTo>
                      <a:cubicBezTo>
                        <a:pt x="522874" y="358792"/>
                        <a:pt x="435554" y="343423"/>
                        <a:pt x="419487" y="346916"/>
                      </a:cubicBezTo>
                      <a:cubicBezTo>
                        <a:pt x="403420" y="350409"/>
                        <a:pt x="462099" y="365777"/>
                        <a:pt x="457209" y="376255"/>
                      </a:cubicBezTo>
                      <a:cubicBezTo>
                        <a:pt x="452319" y="386733"/>
                        <a:pt x="421582" y="404197"/>
                        <a:pt x="390147" y="409785"/>
                      </a:cubicBezTo>
                      <a:cubicBezTo>
                        <a:pt x="358712" y="415373"/>
                        <a:pt x="295841" y="413976"/>
                        <a:pt x="268597" y="409785"/>
                      </a:cubicBezTo>
                      <a:cubicBezTo>
                        <a:pt x="241353" y="405594"/>
                        <a:pt x="243449" y="392322"/>
                        <a:pt x="201535" y="388829"/>
                      </a:cubicBezTo>
                      <a:close/>
                    </a:path>
                  </a:pathLst>
                </a:custGeom>
                <a:solidFill>
                  <a:srgbClr val="8DFF00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0" name="Freeform 449"/>
                <p:cNvSpPr/>
                <p:nvPr/>
              </p:nvSpPr>
              <p:spPr>
                <a:xfrm>
                  <a:off x="1633060" y="3941536"/>
                  <a:ext cx="593394" cy="340784"/>
                </a:xfrm>
                <a:custGeom>
                  <a:avLst/>
                  <a:gdLst>
                    <a:gd name="connsiteX0" fmla="*/ 201535 w 719957"/>
                    <a:gd name="connsiteY0" fmla="*/ 388829 h 413470"/>
                    <a:gd name="connsiteX1" fmla="*/ 17115 w 719957"/>
                    <a:gd name="connsiteY1" fmla="*/ 388829 h 413470"/>
                    <a:gd name="connsiteX2" fmla="*/ 42263 w 719957"/>
                    <a:gd name="connsiteY2" fmla="*/ 367872 h 413470"/>
                    <a:gd name="connsiteX3" fmla="*/ 350 w 719957"/>
                    <a:gd name="connsiteY3" fmla="*/ 334342 h 413470"/>
                    <a:gd name="connsiteX4" fmla="*/ 21306 w 719957"/>
                    <a:gd name="connsiteY4" fmla="*/ 300812 h 413470"/>
                    <a:gd name="connsiteX5" fmla="*/ 4541 w 719957"/>
                    <a:gd name="connsiteY5" fmla="*/ 267281 h 413470"/>
                    <a:gd name="connsiteX6" fmla="*/ 21306 w 719957"/>
                    <a:gd name="connsiteY6" fmla="*/ 208603 h 413470"/>
                    <a:gd name="connsiteX7" fmla="*/ 67412 w 719957"/>
                    <a:gd name="connsiteY7" fmla="*/ 212795 h 413470"/>
                    <a:gd name="connsiteX8" fmla="*/ 71603 w 719957"/>
                    <a:gd name="connsiteY8" fmla="*/ 145734 h 413470"/>
                    <a:gd name="connsiteX9" fmla="*/ 155430 w 719957"/>
                    <a:gd name="connsiteY9" fmla="*/ 149925 h 413470"/>
                    <a:gd name="connsiteX10" fmla="*/ 142856 w 719957"/>
                    <a:gd name="connsiteY10" fmla="*/ 208603 h 413470"/>
                    <a:gd name="connsiteX11" fmla="*/ 193153 w 719957"/>
                    <a:gd name="connsiteY11" fmla="*/ 116395 h 413470"/>
                    <a:gd name="connsiteX12" fmla="*/ 218301 w 719957"/>
                    <a:gd name="connsiteY12" fmla="*/ 99630 h 413470"/>
                    <a:gd name="connsiteX13" fmla="*/ 268597 w 719957"/>
                    <a:gd name="connsiteY13" fmla="*/ 124778 h 413470"/>
                    <a:gd name="connsiteX14" fmla="*/ 306320 w 719957"/>
                    <a:gd name="connsiteY14" fmla="*/ 99630 h 413470"/>
                    <a:gd name="connsiteX15" fmla="*/ 302128 w 719957"/>
                    <a:gd name="connsiteY15" fmla="*/ 61908 h 413470"/>
                    <a:gd name="connsiteX16" fmla="*/ 356616 w 719957"/>
                    <a:gd name="connsiteY16" fmla="*/ 57717 h 413470"/>
                    <a:gd name="connsiteX17" fmla="*/ 394338 w 719957"/>
                    <a:gd name="connsiteY17" fmla="*/ 45143 h 413470"/>
                    <a:gd name="connsiteX18" fmla="*/ 411104 w 719957"/>
                    <a:gd name="connsiteY18" fmla="*/ 11613 h 413470"/>
                    <a:gd name="connsiteX19" fmla="*/ 482357 w 719957"/>
                    <a:gd name="connsiteY19" fmla="*/ 3230 h 413470"/>
                    <a:gd name="connsiteX20" fmla="*/ 582950 w 719957"/>
                    <a:gd name="connsiteY20" fmla="*/ 61908 h 413470"/>
                    <a:gd name="connsiteX21" fmla="*/ 499123 w 719957"/>
                    <a:gd name="connsiteY21" fmla="*/ 112204 h 413470"/>
                    <a:gd name="connsiteX22" fmla="*/ 662586 w 719957"/>
                    <a:gd name="connsiteY22" fmla="*/ 128969 h 413470"/>
                    <a:gd name="connsiteX23" fmla="*/ 624864 w 719957"/>
                    <a:gd name="connsiteY23" fmla="*/ 154117 h 413470"/>
                    <a:gd name="connsiteX24" fmla="*/ 662586 w 719957"/>
                    <a:gd name="connsiteY24" fmla="*/ 183456 h 413470"/>
                    <a:gd name="connsiteX25" fmla="*/ 708691 w 719957"/>
                    <a:gd name="connsiteY25" fmla="*/ 225369 h 413470"/>
                    <a:gd name="connsiteX26" fmla="*/ 708691 w 719957"/>
                    <a:gd name="connsiteY26" fmla="*/ 267281 h 413470"/>
                    <a:gd name="connsiteX27" fmla="*/ 582950 w 719957"/>
                    <a:gd name="connsiteY27" fmla="*/ 284047 h 413470"/>
                    <a:gd name="connsiteX28" fmla="*/ 603907 w 719957"/>
                    <a:gd name="connsiteY28" fmla="*/ 325960 h 413470"/>
                    <a:gd name="connsiteX29" fmla="*/ 553611 w 719957"/>
                    <a:gd name="connsiteY29" fmla="*/ 355299 h 413470"/>
                    <a:gd name="connsiteX30" fmla="*/ 419487 w 719957"/>
                    <a:gd name="connsiteY30" fmla="*/ 346916 h 413470"/>
                    <a:gd name="connsiteX31" fmla="*/ 457209 w 719957"/>
                    <a:gd name="connsiteY31" fmla="*/ 376255 h 413470"/>
                    <a:gd name="connsiteX32" fmla="*/ 390147 w 719957"/>
                    <a:gd name="connsiteY32" fmla="*/ 409785 h 413470"/>
                    <a:gd name="connsiteX33" fmla="*/ 268597 w 719957"/>
                    <a:gd name="connsiteY33" fmla="*/ 409785 h 413470"/>
                    <a:gd name="connsiteX34" fmla="*/ 201535 w 719957"/>
                    <a:gd name="connsiteY34" fmla="*/ 388829 h 4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19957" h="413470">
                      <a:moveTo>
                        <a:pt x="201535" y="388829"/>
                      </a:moveTo>
                      <a:cubicBezTo>
                        <a:pt x="159621" y="385336"/>
                        <a:pt x="43660" y="392322"/>
                        <a:pt x="17115" y="388829"/>
                      </a:cubicBezTo>
                      <a:cubicBezTo>
                        <a:pt x="-9430" y="385336"/>
                        <a:pt x="45057" y="376953"/>
                        <a:pt x="42263" y="367872"/>
                      </a:cubicBezTo>
                      <a:cubicBezTo>
                        <a:pt x="39469" y="358791"/>
                        <a:pt x="3843" y="345519"/>
                        <a:pt x="350" y="334342"/>
                      </a:cubicBezTo>
                      <a:cubicBezTo>
                        <a:pt x="-3143" y="323165"/>
                        <a:pt x="20608" y="311989"/>
                        <a:pt x="21306" y="300812"/>
                      </a:cubicBezTo>
                      <a:cubicBezTo>
                        <a:pt x="22004" y="289635"/>
                        <a:pt x="4541" y="282649"/>
                        <a:pt x="4541" y="267281"/>
                      </a:cubicBezTo>
                      <a:cubicBezTo>
                        <a:pt x="4541" y="251913"/>
                        <a:pt x="10828" y="217684"/>
                        <a:pt x="21306" y="208603"/>
                      </a:cubicBezTo>
                      <a:cubicBezTo>
                        <a:pt x="31784" y="199522"/>
                        <a:pt x="59029" y="223273"/>
                        <a:pt x="67412" y="212795"/>
                      </a:cubicBezTo>
                      <a:cubicBezTo>
                        <a:pt x="75795" y="202317"/>
                        <a:pt x="56933" y="156212"/>
                        <a:pt x="71603" y="145734"/>
                      </a:cubicBezTo>
                      <a:cubicBezTo>
                        <a:pt x="86273" y="135256"/>
                        <a:pt x="143555" y="139447"/>
                        <a:pt x="155430" y="149925"/>
                      </a:cubicBezTo>
                      <a:cubicBezTo>
                        <a:pt x="167305" y="160403"/>
                        <a:pt x="136569" y="214191"/>
                        <a:pt x="142856" y="208603"/>
                      </a:cubicBezTo>
                      <a:cubicBezTo>
                        <a:pt x="149143" y="203015"/>
                        <a:pt x="180579" y="134557"/>
                        <a:pt x="193153" y="116395"/>
                      </a:cubicBezTo>
                      <a:cubicBezTo>
                        <a:pt x="205727" y="98233"/>
                        <a:pt x="205727" y="98233"/>
                        <a:pt x="218301" y="99630"/>
                      </a:cubicBezTo>
                      <a:cubicBezTo>
                        <a:pt x="230875" y="101027"/>
                        <a:pt x="253927" y="124778"/>
                        <a:pt x="268597" y="124778"/>
                      </a:cubicBezTo>
                      <a:cubicBezTo>
                        <a:pt x="283267" y="124778"/>
                        <a:pt x="300732" y="110108"/>
                        <a:pt x="306320" y="99630"/>
                      </a:cubicBezTo>
                      <a:cubicBezTo>
                        <a:pt x="311908" y="89152"/>
                        <a:pt x="293745" y="68894"/>
                        <a:pt x="302128" y="61908"/>
                      </a:cubicBezTo>
                      <a:cubicBezTo>
                        <a:pt x="310511" y="54922"/>
                        <a:pt x="341248" y="60511"/>
                        <a:pt x="356616" y="57717"/>
                      </a:cubicBezTo>
                      <a:cubicBezTo>
                        <a:pt x="371984" y="54923"/>
                        <a:pt x="385257" y="52827"/>
                        <a:pt x="394338" y="45143"/>
                      </a:cubicBezTo>
                      <a:cubicBezTo>
                        <a:pt x="403419" y="37459"/>
                        <a:pt x="396434" y="18598"/>
                        <a:pt x="411104" y="11613"/>
                      </a:cubicBezTo>
                      <a:cubicBezTo>
                        <a:pt x="425774" y="4628"/>
                        <a:pt x="453716" y="-5153"/>
                        <a:pt x="482357" y="3230"/>
                      </a:cubicBezTo>
                      <a:cubicBezTo>
                        <a:pt x="510998" y="11613"/>
                        <a:pt x="580156" y="43746"/>
                        <a:pt x="582950" y="61908"/>
                      </a:cubicBezTo>
                      <a:cubicBezTo>
                        <a:pt x="585744" y="80070"/>
                        <a:pt x="485850" y="101027"/>
                        <a:pt x="499123" y="112204"/>
                      </a:cubicBezTo>
                      <a:cubicBezTo>
                        <a:pt x="512396" y="123381"/>
                        <a:pt x="641629" y="121983"/>
                        <a:pt x="662586" y="128969"/>
                      </a:cubicBezTo>
                      <a:cubicBezTo>
                        <a:pt x="683543" y="135954"/>
                        <a:pt x="624864" y="145036"/>
                        <a:pt x="624864" y="154117"/>
                      </a:cubicBezTo>
                      <a:cubicBezTo>
                        <a:pt x="624864" y="163198"/>
                        <a:pt x="648615" y="171581"/>
                        <a:pt x="662586" y="183456"/>
                      </a:cubicBezTo>
                      <a:cubicBezTo>
                        <a:pt x="676557" y="195331"/>
                        <a:pt x="701007" y="211398"/>
                        <a:pt x="708691" y="225369"/>
                      </a:cubicBezTo>
                      <a:cubicBezTo>
                        <a:pt x="716375" y="239340"/>
                        <a:pt x="729648" y="257501"/>
                        <a:pt x="708691" y="267281"/>
                      </a:cubicBezTo>
                      <a:cubicBezTo>
                        <a:pt x="687734" y="277061"/>
                        <a:pt x="600414" y="274267"/>
                        <a:pt x="582950" y="284047"/>
                      </a:cubicBezTo>
                      <a:cubicBezTo>
                        <a:pt x="565486" y="293827"/>
                        <a:pt x="608797" y="314085"/>
                        <a:pt x="603907" y="325960"/>
                      </a:cubicBezTo>
                      <a:cubicBezTo>
                        <a:pt x="599017" y="337835"/>
                        <a:pt x="584348" y="351806"/>
                        <a:pt x="553611" y="355299"/>
                      </a:cubicBezTo>
                      <a:cubicBezTo>
                        <a:pt x="522874" y="358792"/>
                        <a:pt x="435554" y="343423"/>
                        <a:pt x="419487" y="346916"/>
                      </a:cubicBezTo>
                      <a:cubicBezTo>
                        <a:pt x="403420" y="350409"/>
                        <a:pt x="462099" y="365777"/>
                        <a:pt x="457209" y="376255"/>
                      </a:cubicBezTo>
                      <a:cubicBezTo>
                        <a:pt x="452319" y="386733"/>
                        <a:pt x="421582" y="404197"/>
                        <a:pt x="390147" y="409785"/>
                      </a:cubicBezTo>
                      <a:cubicBezTo>
                        <a:pt x="358712" y="415373"/>
                        <a:pt x="295841" y="413976"/>
                        <a:pt x="268597" y="409785"/>
                      </a:cubicBezTo>
                      <a:cubicBezTo>
                        <a:pt x="241353" y="405594"/>
                        <a:pt x="243449" y="392322"/>
                        <a:pt x="201535" y="388829"/>
                      </a:cubicBezTo>
                      <a:close/>
                    </a:path>
                  </a:pathLst>
                </a:custGeom>
                <a:solidFill>
                  <a:srgbClr val="8DFF00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" name="Freeform 450"/>
                <p:cNvSpPr/>
                <p:nvPr/>
              </p:nvSpPr>
              <p:spPr>
                <a:xfrm>
                  <a:off x="5136560" y="4275472"/>
                  <a:ext cx="593394" cy="340784"/>
                </a:xfrm>
                <a:custGeom>
                  <a:avLst/>
                  <a:gdLst>
                    <a:gd name="connsiteX0" fmla="*/ 201535 w 719957"/>
                    <a:gd name="connsiteY0" fmla="*/ 388829 h 413470"/>
                    <a:gd name="connsiteX1" fmla="*/ 17115 w 719957"/>
                    <a:gd name="connsiteY1" fmla="*/ 388829 h 413470"/>
                    <a:gd name="connsiteX2" fmla="*/ 42263 w 719957"/>
                    <a:gd name="connsiteY2" fmla="*/ 367872 h 413470"/>
                    <a:gd name="connsiteX3" fmla="*/ 350 w 719957"/>
                    <a:gd name="connsiteY3" fmla="*/ 334342 h 413470"/>
                    <a:gd name="connsiteX4" fmla="*/ 21306 w 719957"/>
                    <a:gd name="connsiteY4" fmla="*/ 300812 h 413470"/>
                    <a:gd name="connsiteX5" fmla="*/ 4541 w 719957"/>
                    <a:gd name="connsiteY5" fmla="*/ 267281 h 413470"/>
                    <a:gd name="connsiteX6" fmla="*/ 21306 w 719957"/>
                    <a:gd name="connsiteY6" fmla="*/ 208603 h 413470"/>
                    <a:gd name="connsiteX7" fmla="*/ 67412 w 719957"/>
                    <a:gd name="connsiteY7" fmla="*/ 212795 h 413470"/>
                    <a:gd name="connsiteX8" fmla="*/ 71603 w 719957"/>
                    <a:gd name="connsiteY8" fmla="*/ 145734 h 413470"/>
                    <a:gd name="connsiteX9" fmla="*/ 155430 w 719957"/>
                    <a:gd name="connsiteY9" fmla="*/ 149925 h 413470"/>
                    <a:gd name="connsiteX10" fmla="*/ 142856 w 719957"/>
                    <a:gd name="connsiteY10" fmla="*/ 208603 h 413470"/>
                    <a:gd name="connsiteX11" fmla="*/ 193153 w 719957"/>
                    <a:gd name="connsiteY11" fmla="*/ 116395 h 413470"/>
                    <a:gd name="connsiteX12" fmla="*/ 218301 w 719957"/>
                    <a:gd name="connsiteY12" fmla="*/ 99630 h 413470"/>
                    <a:gd name="connsiteX13" fmla="*/ 268597 w 719957"/>
                    <a:gd name="connsiteY13" fmla="*/ 124778 h 413470"/>
                    <a:gd name="connsiteX14" fmla="*/ 306320 w 719957"/>
                    <a:gd name="connsiteY14" fmla="*/ 99630 h 413470"/>
                    <a:gd name="connsiteX15" fmla="*/ 302128 w 719957"/>
                    <a:gd name="connsiteY15" fmla="*/ 61908 h 413470"/>
                    <a:gd name="connsiteX16" fmla="*/ 356616 w 719957"/>
                    <a:gd name="connsiteY16" fmla="*/ 57717 h 413470"/>
                    <a:gd name="connsiteX17" fmla="*/ 394338 w 719957"/>
                    <a:gd name="connsiteY17" fmla="*/ 45143 h 413470"/>
                    <a:gd name="connsiteX18" fmla="*/ 411104 w 719957"/>
                    <a:gd name="connsiteY18" fmla="*/ 11613 h 413470"/>
                    <a:gd name="connsiteX19" fmla="*/ 482357 w 719957"/>
                    <a:gd name="connsiteY19" fmla="*/ 3230 h 413470"/>
                    <a:gd name="connsiteX20" fmla="*/ 582950 w 719957"/>
                    <a:gd name="connsiteY20" fmla="*/ 61908 h 413470"/>
                    <a:gd name="connsiteX21" fmla="*/ 499123 w 719957"/>
                    <a:gd name="connsiteY21" fmla="*/ 112204 h 413470"/>
                    <a:gd name="connsiteX22" fmla="*/ 662586 w 719957"/>
                    <a:gd name="connsiteY22" fmla="*/ 128969 h 413470"/>
                    <a:gd name="connsiteX23" fmla="*/ 624864 w 719957"/>
                    <a:gd name="connsiteY23" fmla="*/ 154117 h 413470"/>
                    <a:gd name="connsiteX24" fmla="*/ 662586 w 719957"/>
                    <a:gd name="connsiteY24" fmla="*/ 183456 h 413470"/>
                    <a:gd name="connsiteX25" fmla="*/ 708691 w 719957"/>
                    <a:gd name="connsiteY25" fmla="*/ 225369 h 413470"/>
                    <a:gd name="connsiteX26" fmla="*/ 708691 w 719957"/>
                    <a:gd name="connsiteY26" fmla="*/ 267281 h 413470"/>
                    <a:gd name="connsiteX27" fmla="*/ 582950 w 719957"/>
                    <a:gd name="connsiteY27" fmla="*/ 284047 h 413470"/>
                    <a:gd name="connsiteX28" fmla="*/ 603907 w 719957"/>
                    <a:gd name="connsiteY28" fmla="*/ 325960 h 413470"/>
                    <a:gd name="connsiteX29" fmla="*/ 553611 w 719957"/>
                    <a:gd name="connsiteY29" fmla="*/ 355299 h 413470"/>
                    <a:gd name="connsiteX30" fmla="*/ 419487 w 719957"/>
                    <a:gd name="connsiteY30" fmla="*/ 346916 h 413470"/>
                    <a:gd name="connsiteX31" fmla="*/ 457209 w 719957"/>
                    <a:gd name="connsiteY31" fmla="*/ 376255 h 413470"/>
                    <a:gd name="connsiteX32" fmla="*/ 390147 w 719957"/>
                    <a:gd name="connsiteY32" fmla="*/ 409785 h 413470"/>
                    <a:gd name="connsiteX33" fmla="*/ 268597 w 719957"/>
                    <a:gd name="connsiteY33" fmla="*/ 409785 h 413470"/>
                    <a:gd name="connsiteX34" fmla="*/ 201535 w 719957"/>
                    <a:gd name="connsiteY34" fmla="*/ 388829 h 4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19957" h="413470">
                      <a:moveTo>
                        <a:pt x="201535" y="388829"/>
                      </a:moveTo>
                      <a:cubicBezTo>
                        <a:pt x="159621" y="385336"/>
                        <a:pt x="43660" y="392322"/>
                        <a:pt x="17115" y="388829"/>
                      </a:cubicBezTo>
                      <a:cubicBezTo>
                        <a:pt x="-9430" y="385336"/>
                        <a:pt x="45057" y="376953"/>
                        <a:pt x="42263" y="367872"/>
                      </a:cubicBezTo>
                      <a:cubicBezTo>
                        <a:pt x="39469" y="358791"/>
                        <a:pt x="3843" y="345519"/>
                        <a:pt x="350" y="334342"/>
                      </a:cubicBezTo>
                      <a:cubicBezTo>
                        <a:pt x="-3143" y="323165"/>
                        <a:pt x="20608" y="311989"/>
                        <a:pt x="21306" y="300812"/>
                      </a:cubicBezTo>
                      <a:cubicBezTo>
                        <a:pt x="22004" y="289635"/>
                        <a:pt x="4541" y="282649"/>
                        <a:pt x="4541" y="267281"/>
                      </a:cubicBezTo>
                      <a:cubicBezTo>
                        <a:pt x="4541" y="251913"/>
                        <a:pt x="10828" y="217684"/>
                        <a:pt x="21306" y="208603"/>
                      </a:cubicBezTo>
                      <a:cubicBezTo>
                        <a:pt x="31784" y="199522"/>
                        <a:pt x="59029" y="223273"/>
                        <a:pt x="67412" y="212795"/>
                      </a:cubicBezTo>
                      <a:cubicBezTo>
                        <a:pt x="75795" y="202317"/>
                        <a:pt x="56933" y="156212"/>
                        <a:pt x="71603" y="145734"/>
                      </a:cubicBezTo>
                      <a:cubicBezTo>
                        <a:pt x="86273" y="135256"/>
                        <a:pt x="143555" y="139447"/>
                        <a:pt x="155430" y="149925"/>
                      </a:cubicBezTo>
                      <a:cubicBezTo>
                        <a:pt x="167305" y="160403"/>
                        <a:pt x="136569" y="214191"/>
                        <a:pt x="142856" y="208603"/>
                      </a:cubicBezTo>
                      <a:cubicBezTo>
                        <a:pt x="149143" y="203015"/>
                        <a:pt x="180579" y="134557"/>
                        <a:pt x="193153" y="116395"/>
                      </a:cubicBezTo>
                      <a:cubicBezTo>
                        <a:pt x="205727" y="98233"/>
                        <a:pt x="205727" y="98233"/>
                        <a:pt x="218301" y="99630"/>
                      </a:cubicBezTo>
                      <a:cubicBezTo>
                        <a:pt x="230875" y="101027"/>
                        <a:pt x="253927" y="124778"/>
                        <a:pt x="268597" y="124778"/>
                      </a:cubicBezTo>
                      <a:cubicBezTo>
                        <a:pt x="283267" y="124778"/>
                        <a:pt x="300732" y="110108"/>
                        <a:pt x="306320" y="99630"/>
                      </a:cubicBezTo>
                      <a:cubicBezTo>
                        <a:pt x="311908" y="89152"/>
                        <a:pt x="293745" y="68894"/>
                        <a:pt x="302128" y="61908"/>
                      </a:cubicBezTo>
                      <a:cubicBezTo>
                        <a:pt x="310511" y="54922"/>
                        <a:pt x="341248" y="60511"/>
                        <a:pt x="356616" y="57717"/>
                      </a:cubicBezTo>
                      <a:cubicBezTo>
                        <a:pt x="371984" y="54923"/>
                        <a:pt x="385257" y="52827"/>
                        <a:pt x="394338" y="45143"/>
                      </a:cubicBezTo>
                      <a:cubicBezTo>
                        <a:pt x="403419" y="37459"/>
                        <a:pt x="396434" y="18598"/>
                        <a:pt x="411104" y="11613"/>
                      </a:cubicBezTo>
                      <a:cubicBezTo>
                        <a:pt x="425774" y="4628"/>
                        <a:pt x="453716" y="-5153"/>
                        <a:pt x="482357" y="3230"/>
                      </a:cubicBezTo>
                      <a:cubicBezTo>
                        <a:pt x="510998" y="11613"/>
                        <a:pt x="580156" y="43746"/>
                        <a:pt x="582950" y="61908"/>
                      </a:cubicBezTo>
                      <a:cubicBezTo>
                        <a:pt x="585744" y="80070"/>
                        <a:pt x="485850" y="101027"/>
                        <a:pt x="499123" y="112204"/>
                      </a:cubicBezTo>
                      <a:cubicBezTo>
                        <a:pt x="512396" y="123381"/>
                        <a:pt x="641629" y="121983"/>
                        <a:pt x="662586" y="128969"/>
                      </a:cubicBezTo>
                      <a:cubicBezTo>
                        <a:pt x="683543" y="135954"/>
                        <a:pt x="624864" y="145036"/>
                        <a:pt x="624864" y="154117"/>
                      </a:cubicBezTo>
                      <a:cubicBezTo>
                        <a:pt x="624864" y="163198"/>
                        <a:pt x="648615" y="171581"/>
                        <a:pt x="662586" y="183456"/>
                      </a:cubicBezTo>
                      <a:cubicBezTo>
                        <a:pt x="676557" y="195331"/>
                        <a:pt x="701007" y="211398"/>
                        <a:pt x="708691" y="225369"/>
                      </a:cubicBezTo>
                      <a:cubicBezTo>
                        <a:pt x="716375" y="239340"/>
                        <a:pt x="729648" y="257501"/>
                        <a:pt x="708691" y="267281"/>
                      </a:cubicBezTo>
                      <a:cubicBezTo>
                        <a:pt x="687734" y="277061"/>
                        <a:pt x="600414" y="274267"/>
                        <a:pt x="582950" y="284047"/>
                      </a:cubicBezTo>
                      <a:cubicBezTo>
                        <a:pt x="565486" y="293827"/>
                        <a:pt x="608797" y="314085"/>
                        <a:pt x="603907" y="325960"/>
                      </a:cubicBezTo>
                      <a:cubicBezTo>
                        <a:pt x="599017" y="337835"/>
                        <a:pt x="584348" y="351806"/>
                        <a:pt x="553611" y="355299"/>
                      </a:cubicBezTo>
                      <a:cubicBezTo>
                        <a:pt x="522874" y="358792"/>
                        <a:pt x="435554" y="343423"/>
                        <a:pt x="419487" y="346916"/>
                      </a:cubicBezTo>
                      <a:cubicBezTo>
                        <a:pt x="403420" y="350409"/>
                        <a:pt x="462099" y="365777"/>
                        <a:pt x="457209" y="376255"/>
                      </a:cubicBezTo>
                      <a:cubicBezTo>
                        <a:pt x="452319" y="386733"/>
                        <a:pt x="421582" y="404197"/>
                        <a:pt x="390147" y="409785"/>
                      </a:cubicBezTo>
                      <a:cubicBezTo>
                        <a:pt x="358712" y="415373"/>
                        <a:pt x="295841" y="413976"/>
                        <a:pt x="268597" y="409785"/>
                      </a:cubicBezTo>
                      <a:cubicBezTo>
                        <a:pt x="241353" y="405594"/>
                        <a:pt x="243449" y="392322"/>
                        <a:pt x="201535" y="388829"/>
                      </a:cubicBezTo>
                      <a:close/>
                    </a:path>
                  </a:pathLst>
                </a:custGeom>
                <a:solidFill>
                  <a:srgbClr val="8DFF00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2" name="Freeform 451"/>
                <p:cNvSpPr/>
                <p:nvPr/>
              </p:nvSpPr>
              <p:spPr>
                <a:xfrm flipH="1">
                  <a:off x="5512019" y="4302843"/>
                  <a:ext cx="784042" cy="450272"/>
                </a:xfrm>
                <a:custGeom>
                  <a:avLst/>
                  <a:gdLst>
                    <a:gd name="connsiteX0" fmla="*/ 201535 w 719957"/>
                    <a:gd name="connsiteY0" fmla="*/ 388829 h 413470"/>
                    <a:gd name="connsiteX1" fmla="*/ 17115 w 719957"/>
                    <a:gd name="connsiteY1" fmla="*/ 388829 h 413470"/>
                    <a:gd name="connsiteX2" fmla="*/ 42263 w 719957"/>
                    <a:gd name="connsiteY2" fmla="*/ 367872 h 413470"/>
                    <a:gd name="connsiteX3" fmla="*/ 350 w 719957"/>
                    <a:gd name="connsiteY3" fmla="*/ 334342 h 413470"/>
                    <a:gd name="connsiteX4" fmla="*/ 21306 w 719957"/>
                    <a:gd name="connsiteY4" fmla="*/ 300812 h 413470"/>
                    <a:gd name="connsiteX5" fmla="*/ 4541 w 719957"/>
                    <a:gd name="connsiteY5" fmla="*/ 267281 h 413470"/>
                    <a:gd name="connsiteX6" fmla="*/ 21306 w 719957"/>
                    <a:gd name="connsiteY6" fmla="*/ 208603 h 413470"/>
                    <a:gd name="connsiteX7" fmla="*/ 67412 w 719957"/>
                    <a:gd name="connsiteY7" fmla="*/ 212795 h 413470"/>
                    <a:gd name="connsiteX8" fmla="*/ 71603 w 719957"/>
                    <a:gd name="connsiteY8" fmla="*/ 145734 h 413470"/>
                    <a:gd name="connsiteX9" fmla="*/ 155430 w 719957"/>
                    <a:gd name="connsiteY9" fmla="*/ 149925 h 413470"/>
                    <a:gd name="connsiteX10" fmla="*/ 142856 w 719957"/>
                    <a:gd name="connsiteY10" fmla="*/ 208603 h 413470"/>
                    <a:gd name="connsiteX11" fmla="*/ 193153 w 719957"/>
                    <a:gd name="connsiteY11" fmla="*/ 116395 h 413470"/>
                    <a:gd name="connsiteX12" fmla="*/ 218301 w 719957"/>
                    <a:gd name="connsiteY12" fmla="*/ 99630 h 413470"/>
                    <a:gd name="connsiteX13" fmla="*/ 268597 w 719957"/>
                    <a:gd name="connsiteY13" fmla="*/ 124778 h 413470"/>
                    <a:gd name="connsiteX14" fmla="*/ 306320 w 719957"/>
                    <a:gd name="connsiteY14" fmla="*/ 99630 h 413470"/>
                    <a:gd name="connsiteX15" fmla="*/ 302128 w 719957"/>
                    <a:gd name="connsiteY15" fmla="*/ 61908 h 413470"/>
                    <a:gd name="connsiteX16" fmla="*/ 356616 w 719957"/>
                    <a:gd name="connsiteY16" fmla="*/ 57717 h 413470"/>
                    <a:gd name="connsiteX17" fmla="*/ 394338 w 719957"/>
                    <a:gd name="connsiteY17" fmla="*/ 45143 h 413470"/>
                    <a:gd name="connsiteX18" fmla="*/ 411104 w 719957"/>
                    <a:gd name="connsiteY18" fmla="*/ 11613 h 413470"/>
                    <a:gd name="connsiteX19" fmla="*/ 482357 w 719957"/>
                    <a:gd name="connsiteY19" fmla="*/ 3230 h 413470"/>
                    <a:gd name="connsiteX20" fmla="*/ 582950 w 719957"/>
                    <a:gd name="connsiteY20" fmla="*/ 61908 h 413470"/>
                    <a:gd name="connsiteX21" fmla="*/ 499123 w 719957"/>
                    <a:gd name="connsiteY21" fmla="*/ 112204 h 413470"/>
                    <a:gd name="connsiteX22" fmla="*/ 662586 w 719957"/>
                    <a:gd name="connsiteY22" fmla="*/ 128969 h 413470"/>
                    <a:gd name="connsiteX23" fmla="*/ 624864 w 719957"/>
                    <a:gd name="connsiteY23" fmla="*/ 154117 h 413470"/>
                    <a:gd name="connsiteX24" fmla="*/ 662586 w 719957"/>
                    <a:gd name="connsiteY24" fmla="*/ 183456 h 413470"/>
                    <a:gd name="connsiteX25" fmla="*/ 708691 w 719957"/>
                    <a:gd name="connsiteY25" fmla="*/ 225369 h 413470"/>
                    <a:gd name="connsiteX26" fmla="*/ 708691 w 719957"/>
                    <a:gd name="connsiteY26" fmla="*/ 267281 h 413470"/>
                    <a:gd name="connsiteX27" fmla="*/ 582950 w 719957"/>
                    <a:gd name="connsiteY27" fmla="*/ 284047 h 413470"/>
                    <a:gd name="connsiteX28" fmla="*/ 603907 w 719957"/>
                    <a:gd name="connsiteY28" fmla="*/ 325960 h 413470"/>
                    <a:gd name="connsiteX29" fmla="*/ 553611 w 719957"/>
                    <a:gd name="connsiteY29" fmla="*/ 355299 h 413470"/>
                    <a:gd name="connsiteX30" fmla="*/ 419487 w 719957"/>
                    <a:gd name="connsiteY30" fmla="*/ 346916 h 413470"/>
                    <a:gd name="connsiteX31" fmla="*/ 457209 w 719957"/>
                    <a:gd name="connsiteY31" fmla="*/ 376255 h 413470"/>
                    <a:gd name="connsiteX32" fmla="*/ 390147 w 719957"/>
                    <a:gd name="connsiteY32" fmla="*/ 409785 h 413470"/>
                    <a:gd name="connsiteX33" fmla="*/ 268597 w 719957"/>
                    <a:gd name="connsiteY33" fmla="*/ 409785 h 413470"/>
                    <a:gd name="connsiteX34" fmla="*/ 201535 w 719957"/>
                    <a:gd name="connsiteY34" fmla="*/ 388829 h 4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19957" h="413470">
                      <a:moveTo>
                        <a:pt x="201535" y="388829"/>
                      </a:moveTo>
                      <a:cubicBezTo>
                        <a:pt x="159621" y="385336"/>
                        <a:pt x="43660" y="392322"/>
                        <a:pt x="17115" y="388829"/>
                      </a:cubicBezTo>
                      <a:cubicBezTo>
                        <a:pt x="-9430" y="385336"/>
                        <a:pt x="45057" y="376953"/>
                        <a:pt x="42263" y="367872"/>
                      </a:cubicBezTo>
                      <a:cubicBezTo>
                        <a:pt x="39469" y="358791"/>
                        <a:pt x="3843" y="345519"/>
                        <a:pt x="350" y="334342"/>
                      </a:cubicBezTo>
                      <a:cubicBezTo>
                        <a:pt x="-3143" y="323165"/>
                        <a:pt x="20608" y="311989"/>
                        <a:pt x="21306" y="300812"/>
                      </a:cubicBezTo>
                      <a:cubicBezTo>
                        <a:pt x="22004" y="289635"/>
                        <a:pt x="4541" y="282649"/>
                        <a:pt x="4541" y="267281"/>
                      </a:cubicBezTo>
                      <a:cubicBezTo>
                        <a:pt x="4541" y="251913"/>
                        <a:pt x="10828" y="217684"/>
                        <a:pt x="21306" y="208603"/>
                      </a:cubicBezTo>
                      <a:cubicBezTo>
                        <a:pt x="31784" y="199522"/>
                        <a:pt x="59029" y="223273"/>
                        <a:pt x="67412" y="212795"/>
                      </a:cubicBezTo>
                      <a:cubicBezTo>
                        <a:pt x="75795" y="202317"/>
                        <a:pt x="56933" y="156212"/>
                        <a:pt x="71603" y="145734"/>
                      </a:cubicBezTo>
                      <a:cubicBezTo>
                        <a:pt x="86273" y="135256"/>
                        <a:pt x="143555" y="139447"/>
                        <a:pt x="155430" y="149925"/>
                      </a:cubicBezTo>
                      <a:cubicBezTo>
                        <a:pt x="167305" y="160403"/>
                        <a:pt x="136569" y="214191"/>
                        <a:pt x="142856" y="208603"/>
                      </a:cubicBezTo>
                      <a:cubicBezTo>
                        <a:pt x="149143" y="203015"/>
                        <a:pt x="180579" y="134557"/>
                        <a:pt x="193153" y="116395"/>
                      </a:cubicBezTo>
                      <a:cubicBezTo>
                        <a:pt x="205727" y="98233"/>
                        <a:pt x="205727" y="98233"/>
                        <a:pt x="218301" y="99630"/>
                      </a:cubicBezTo>
                      <a:cubicBezTo>
                        <a:pt x="230875" y="101027"/>
                        <a:pt x="253927" y="124778"/>
                        <a:pt x="268597" y="124778"/>
                      </a:cubicBezTo>
                      <a:cubicBezTo>
                        <a:pt x="283267" y="124778"/>
                        <a:pt x="300732" y="110108"/>
                        <a:pt x="306320" y="99630"/>
                      </a:cubicBezTo>
                      <a:cubicBezTo>
                        <a:pt x="311908" y="89152"/>
                        <a:pt x="293745" y="68894"/>
                        <a:pt x="302128" y="61908"/>
                      </a:cubicBezTo>
                      <a:cubicBezTo>
                        <a:pt x="310511" y="54922"/>
                        <a:pt x="341248" y="60511"/>
                        <a:pt x="356616" y="57717"/>
                      </a:cubicBezTo>
                      <a:cubicBezTo>
                        <a:pt x="371984" y="54923"/>
                        <a:pt x="385257" y="52827"/>
                        <a:pt x="394338" y="45143"/>
                      </a:cubicBezTo>
                      <a:cubicBezTo>
                        <a:pt x="403419" y="37459"/>
                        <a:pt x="396434" y="18598"/>
                        <a:pt x="411104" y="11613"/>
                      </a:cubicBezTo>
                      <a:cubicBezTo>
                        <a:pt x="425774" y="4628"/>
                        <a:pt x="453716" y="-5153"/>
                        <a:pt x="482357" y="3230"/>
                      </a:cubicBezTo>
                      <a:cubicBezTo>
                        <a:pt x="510998" y="11613"/>
                        <a:pt x="580156" y="43746"/>
                        <a:pt x="582950" y="61908"/>
                      </a:cubicBezTo>
                      <a:cubicBezTo>
                        <a:pt x="585744" y="80070"/>
                        <a:pt x="485850" y="101027"/>
                        <a:pt x="499123" y="112204"/>
                      </a:cubicBezTo>
                      <a:cubicBezTo>
                        <a:pt x="512396" y="123381"/>
                        <a:pt x="641629" y="121983"/>
                        <a:pt x="662586" y="128969"/>
                      </a:cubicBezTo>
                      <a:cubicBezTo>
                        <a:pt x="683543" y="135954"/>
                        <a:pt x="624864" y="145036"/>
                        <a:pt x="624864" y="154117"/>
                      </a:cubicBezTo>
                      <a:cubicBezTo>
                        <a:pt x="624864" y="163198"/>
                        <a:pt x="648615" y="171581"/>
                        <a:pt x="662586" y="183456"/>
                      </a:cubicBezTo>
                      <a:cubicBezTo>
                        <a:pt x="676557" y="195331"/>
                        <a:pt x="701007" y="211398"/>
                        <a:pt x="708691" y="225369"/>
                      </a:cubicBezTo>
                      <a:cubicBezTo>
                        <a:pt x="716375" y="239340"/>
                        <a:pt x="729648" y="257501"/>
                        <a:pt x="708691" y="267281"/>
                      </a:cubicBezTo>
                      <a:cubicBezTo>
                        <a:pt x="687734" y="277061"/>
                        <a:pt x="600414" y="274267"/>
                        <a:pt x="582950" y="284047"/>
                      </a:cubicBezTo>
                      <a:cubicBezTo>
                        <a:pt x="565486" y="293827"/>
                        <a:pt x="608797" y="314085"/>
                        <a:pt x="603907" y="325960"/>
                      </a:cubicBezTo>
                      <a:cubicBezTo>
                        <a:pt x="599017" y="337835"/>
                        <a:pt x="584348" y="351806"/>
                        <a:pt x="553611" y="355299"/>
                      </a:cubicBezTo>
                      <a:cubicBezTo>
                        <a:pt x="522874" y="358792"/>
                        <a:pt x="435554" y="343423"/>
                        <a:pt x="419487" y="346916"/>
                      </a:cubicBezTo>
                      <a:cubicBezTo>
                        <a:pt x="403420" y="350409"/>
                        <a:pt x="462099" y="365777"/>
                        <a:pt x="457209" y="376255"/>
                      </a:cubicBezTo>
                      <a:cubicBezTo>
                        <a:pt x="452319" y="386733"/>
                        <a:pt x="421582" y="404197"/>
                        <a:pt x="390147" y="409785"/>
                      </a:cubicBezTo>
                      <a:cubicBezTo>
                        <a:pt x="358712" y="415373"/>
                        <a:pt x="295841" y="413976"/>
                        <a:pt x="268597" y="409785"/>
                      </a:cubicBezTo>
                      <a:cubicBezTo>
                        <a:pt x="241353" y="405594"/>
                        <a:pt x="243449" y="392322"/>
                        <a:pt x="201535" y="388829"/>
                      </a:cubicBezTo>
                      <a:close/>
                    </a:path>
                  </a:pathLst>
                </a:custGeom>
                <a:solidFill>
                  <a:srgbClr val="8DFF00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3" name="Freeform 452"/>
                <p:cNvSpPr/>
                <p:nvPr/>
              </p:nvSpPr>
              <p:spPr>
                <a:xfrm flipH="1">
                  <a:off x="7099543" y="3903215"/>
                  <a:ext cx="784042" cy="450272"/>
                </a:xfrm>
                <a:custGeom>
                  <a:avLst/>
                  <a:gdLst>
                    <a:gd name="connsiteX0" fmla="*/ 201535 w 719957"/>
                    <a:gd name="connsiteY0" fmla="*/ 388829 h 413470"/>
                    <a:gd name="connsiteX1" fmla="*/ 17115 w 719957"/>
                    <a:gd name="connsiteY1" fmla="*/ 388829 h 413470"/>
                    <a:gd name="connsiteX2" fmla="*/ 42263 w 719957"/>
                    <a:gd name="connsiteY2" fmla="*/ 367872 h 413470"/>
                    <a:gd name="connsiteX3" fmla="*/ 350 w 719957"/>
                    <a:gd name="connsiteY3" fmla="*/ 334342 h 413470"/>
                    <a:gd name="connsiteX4" fmla="*/ 21306 w 719957"/>
                    <a:gd name="connsiteY4" fmla="*/ 300812 h 413470"/>
                    <a:gd name="connsiteX5" fmla="*/ 4541 w 719957"/>
                    <a:gd name="connsiteY5" fmla="*/ 267281 h 413470"/>
                    <a:gd name="connsiteX6" fmla="*/ 21306 w 719957"/>
                    <a:gd name="connsiteY6" fmla="*/ 208603 h 413470"/>
                    <a:gd name="connsiteX7" fmla="*/ 67412 w 719957"/>
                    <a:gd name="connsiteY7" fmla="*/ 212795 h 413470"/>
                    <a:gd name="connsiteX8" fmla="*/ 71603 w 719957"/>
                    <a:gd name="connsiteY8" fmla="*/ 145734 h 413470"/>
                    <a:gd name="connsiteX9" fmla="*/ 155430 w 719957"/>
                    <a:gd name="connsiteY9" fmla="*/ 149925 h 413470"/>
                    <a:gd name="connsiteX10" fmla="*/ 142856 w 719957"/>
                    <a:gd name="connsiteY10" fmla="*/ 208603 h 413470"/>
                    <a:gd name="connsiteX11" fmla="*/ 193153 w 719957"/>
                    <a:gd name="connsiteY11" fmla="*/ 116395 h 413470"/>
                    <a:gd name="connsiteX12" fmla="*/ 218301 w 719957"/>
                    <a:gd name="connsiteY12" fmla="*/ 99630 h 413470"/>
                    <a:gd name="connsiteX13" fmla="*/ 268597 w 719957"/>
                    <a:gd name="connsiteY13" fmla="*/ 124778 h 413470"/>
                    <a:gd name="connsiteX14" fmla="*/ 306320 w 719957"/>
                    <a:gd name="connsiteY14" fmla="*/ 99630 h 413470"/>
                    <a:gd name="connsiteX15" fmla="*/ 302128 w 719957"/>
                    <a:gd name="connsiteY15" fmla="*/ 61908 h 413470"/>
                    <a:gd name="connsiteX16" fmla="*/ 356616 w 719957"/>
                    <a:gd name="connsiteY16" fmla="*/ 57717 h 413470"/>
                    <a:gd name="connsiteX17" fmla="*/ 394338 w 719957"/>
                    <a:gd name="connsiteY17" fmla="*/ 45143 h 413470"/>
                    <a:gd name="connsiteX18" fmla="*/ 411104 w 719957"/>
                    <a:gd name="connsiteY18" fmla="*/ 11613 h 413470"/>
                    <a:gd name="connsiteX19" fmla="*/ 482357 w 719957"/>
                    <a:gd name="connsiteY19" fmla="*/ 3230 h 413470"/>
                    <a:gd name="connsiteX20" fmla="*/ 582950 w 719957"/>
                    <a:gd name="connsiteY20" fmla="*/ 61908 h 413470"/>
                    <a:gd name="connsiteX21" fmla="*/ 499123 w 719957"/>
                    <a:gd name="connsiteY21" fmla="*/ 112204 h 413470"/>
                    <a:gd name="connsiteX22" fmla="*/ 662586 w 719957"/>
                    <a:gd name="connsiteY22" fmla="*/ 128969 h 413470"/>
                    <a:gd name="connsiteX23" fmla="*/ 624864 w 719957"/>
                    <a:gd name="connsiteY23" fmla="*/ 154117 h 413470"/>
                    <a:gd name="connsiteX24" fmla="*/ 662586 w 719957"/>
                    <a:gd name="connsiteY24" fmla="*/ 183456 h 413470"/>
                    <a:gd name="connsiteX25" fmla="*/ 708691 w 719957"/>
                    <a:gd name="connsiteY25" fmla="*/ 225369 h 413470"/>
                    <a:gd name="connsiteX26" fmla="*/ 708691 w 719957"/>
                    <a:gd name="connsiteY26" fmla="*/ 267281 h 413470"/>
                    <a:gd name="connsiteX27" fmla="*/ 582950 w 719957"/>
                    <a:gd name="connsiteY27" fmla="*/ 284047 h 413470"/>
                    <a:gd name="connsiteX28" fmla="*/ 603907 w 719957"/>
                    <a:gd name="connsiteY28" fmla="*/ 325960 h 413470"/>
                    <a:gd name="connsiteX29" fmla="*/ 553611 w 719957"/>
                    <a:gd name="connsiteY29" fmla="*/ 355299 h 413470"/>
                    <a:gd name="connsiteX30" fmla="*/ 419487 w 719957"/>
                    <a:gd name="connsiteY30" fmla="*/ 346916 h 413470"/>
                    <a:gd name="connsiteX31" fmla="*/ 457209 w 719957"/>
                    <a:gd name="connsiteY31" fmla="*/ 376255 h 413470"/>
                    <a:gd name="connsiteX32" fmla="*/ 390147 w 719957"/>
                    <a:gd name="connsiteY32" fmla="*/ 409785 h 413470"/>
                    <a:gd name="connsiteX33" fmla="*/ 268597 w 719957"/>
                    <a:gd name="connsiteY33" fmla="*/ 409785 h 413470"/>
                    <a:gd name="connsiteX34" fmla="*/ 201535 w 719957"/>
                    <a:gd name="connsiteY34" fmla="*/ 388829 h 4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19957" h="413470">
                      <a:moveTo>
                        <a:pt x="201535" y="388829"/>
                      </a:moveTo>
                      <a:cubicBezTo>
                        <a:pt x="159621" y="385336"/>
                        <a:pt x="43660" y="392322"/>
                        <a:pt x="17115" y="388829"/>
                      </a:cubicBezTo>
                      <a:cubicBezTo>
                        <a:pt x="-9430" y="385336"/>
                        <a:pt x="45057" y="376953"/>
                        <a:pt x="42263" y="367872"/>
                      </a:cubicBezTo>
                      <a:cubicBezTo>
                        <a:pt x="39469" y="358791"/>
                        <a:pt x="3843" y="345519"/>
                        <a:pt x="350" y="334342"/>
                      </a:cubicBezTo>
                      <a:cubicBezTo>
                        <a:pt x="-3143" y="323165"/>
                        <a:pt x="20608" y="311989"/>
                        <a:pt x="21306" y="300812"/>
                      </a:cubicBezTo>
                      <a:cubicBezTo>
                        <a:pt x="22004" y="289635"/>
                        <a:pt x="4541" y="282649"/>
                        <a:pt x="4541" y="267281"/>
                      </a:cubicBezTo>
                      <a:cubicBezTo>
                        <a:pt x="4541" y="251913"/>
                        <a:pt x="10828" y="217684"/>
                        <a:pt x="21306" y="208603"/>
                      </a:cubicBezTo>
                      <a:cubicBezTo>
                        <a:pt x="31784" y="199522"/>
                        <a:pt x="59029" y="223273"/>
                        <a:pt x="67412" y="212795"/>
                      </a:cubicBezTo>
                      <a:cubicBezTo>
                        <a:pt x="75795" y="202317"/>
                        <a:pt x="56933" y="156212"/>
                        <a:pt x="71603" y="145734"/>
                      </a:cubicBezTo>
                      <a:cubicBezTo>
                        <a:pt x="86273" y="135256"/>
                        <a:pt x="143555" y="139447"/>
                        <a:pt x="155430" y="149925"/>
                      </a:cubicBezTo>
                      <a:cubicBezTo>
                        <a:pt x="167305" y="160403"/>
                        <a:pt x="136569" y="214191"/>
                        <a:pt x="142856" y="208603"/>
                      </a:cubicBezTo>
                      <a:cubicBezTo>
                        <a:pt x="149143" y="203015"/>
                        <a:pt x="180579" y="134557"/>
                        <a:pt x="193153" y="116395"/>
                      </a:cubicBezTo>
                      <a:cubicBezTo>
                        <a:pt x="205727" y="98233"/>
                        <a:pt x="205727" y="98233"/>
                        <a:pt x="218301" y="99630"/>
                      </a:cubicBezTo>
                      <a:cubicBezTo>
                        <a:pt x="230875" y="101027"/>
                        <a:pt x="253927" y="124778"/>
                        <a:pt x="268597" y="124778"/>
                      </a:cubicBezTo>
                      <a:cubicBezTo>
                        <a:pt x="283267" y="124778"/>
                        <a:pt x="300732" y="110108"/>
                        <a:pt x="306320" y="99630"/>
                      </a:cubicBezTo>
                      <a:cubicBezTo>
                        <a:pt x="311908" y="89152"/>
                        <a:pt x="293745" y="68894"/>
                        <a:pt x="302128" y="61908"/>
                      </a:cubicBezTo>
                      <a:cubicBezTo>
                        <a:pt x="310511" y="54922"/>
                        <a:pt x="341248" y="60511"/>
                        <a:pt x="356616" y="57717"/>
                      </a:cubicBezTo>
                      <a:cubicBezTo>
                        <a:pt x="371984" y="54923"/>
                        <a:pt x="385257" y="52827"/>
                        <a:pt x="394338" y="45143"/>
                      </a:cubicBezTo>
                      <a:cubicBezTo>
                        <a:pt x="403419" y="37459"/>
                        <a:pt x="396434" y="18598"/>
                        <a:pt x="411104" y="11613"/>
                      </a:cubicBezTo>
                      <a:cubicBezTo>
                        <a:pt x="425774" y="4628"/>
                        <a:pt x="453716" y="-5153"/>
                        <a:pt x="482357" y="3230"/>
                      </a:cubicBezTo>
                      <a:cubicBezTo>
                        <a:pt x="510998" y="11613"/>
                        <a:pt x="580156" y="43746"/>
                        <a:pt x="582950" y="61908"/>
                      </a:cubicBezTo>
                      <a:cubicBezTo>
                        <a:pt x="585744" y="80070"/>
                        <a:pt x="485850" y="101027"/>
                        <a:pt x="499123" y="112204"/>
                      </a:cubicBezTo>
                      <a:cubicBezTo>
                        <a:pt x="512396" y="123381"/>
                        <a:pt x="641629" y="121983"/>
                        <a:pt x="662586" y="128969"/>
                      </a:cubicBezTo>
                      <a:cubicBezTo>
                        <a:pt x="683543" y="135954"/>
                        <a:pt x="624864" y="145036"/>
                        <a:pt x="624864" y="154117"/>
                      </a:cubicBezTo>
                      <a:cubicBezTo>
                        <a:pt x="624864" y="163198"/>
                        <a:pt x="648615" y="171581"/>
                        <a:pt x="662586" y="183456"/>
                      </a:cubicBezTo>
                      <a:cubicBezTo>
                        <a:pt x="676557" y="195331"/>
                        <a:pt x="701007" y="211398"/>
                        <a:pt x="708691" y="225369"/>
                      </a:cubicBezTo>
                      <a:cubicBezTo>
                        <a:pt x="716375" y="239340"/>
                        <a:pt x="729648" y="257501"/>
                        <a:pt x="708691" y="267281"/>
                      </a:cubicBezTo>
                      <a:cubicBezTo>
                        <a:pt x="687734" y="277061"/>
                        <a:pt x="600414" y="274267"/>
                        <a:pt x="582950" y="284047"/>
                      </a:cubicBezTo>
                      <a:cubicBezTo>
                        <a:pt x="565486" y="293827"/>
                        <a:pt x="608797" y="314085"/>
                        <a:pt x="603907" y="325960"/>
                      </a:cubicBezTo>
                      <a:cubicBezTo>
                        <a:pt x="599017" y="337835"/>
                        <a:pt x="584348" y="351806"/>
                        <a:pt x="553611" y="355299"/>
                      </a:cubicBezTo>
                      <a:cubicBezTo>
                        <a:pt x="522874" y="358792"/>
                        <a:pt x="435554" y="343423"/>
                        <a:pt x="419487" y="346916"/>
                      </a:cubicBezTo>
                      <a:cubicBezTo>
                        <a:pt x="403420" y="350409"/>
                        <a:pt x="462099" y="365777"/>
                        <a:pt x="457209" y="376255"/>
                      </a:cubicBezTo>
                      <a:cubicBezTo>
                        <a:pt x="452319" y="386733"/>
                        <a:pt x="421582" y="404197"/>
                        <a:pt x="390147" y="409785"/>
                      </a:cubicBezTo>
                      <a:cubicBezTo>
                        <a:pt x="358712" y="415373"/>
                        <a:pt x="295841" y="413976"/>
                        <a:pt x="268597" y="409785"/>
                      </a:cubicBezTo>
                      <a:cubicBezTo>
                        <a:pt x="241353" y="405594"/>
                        <a:pt x="243449" y="392322"/>
                        <a:pt x="201535" y="388829"/>
                      </a:cubicBezTo>
                      <a:close/>
                    </a:path>
                  </a:pathLst>
                </a:custGeom>
                <a:solidFill>
                  <a:srgbClr val="8DFF00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4" name="Freeform 453"/>
                <p:cNvSpPr/>
                <p:nvPr/>
              </p:nvSpPr>
              <p:spPr>
                <a:xfrm flipH="1">
                  <a:off x="7937099" y="3788254"/>
                  <a:ext cx="784042" cy="450272"/>
                </a:xfrm>
                <a:custGeom>
                  <a:avLst/>
                  <a:gdLst>
                    <a:gd name="connsiteX0" fmla="*/ 201535 w 719957"/>
                    <a:gd name="connsiteY0" fmla="*/ 388829 h 413470"/>
                    <a:gd name="connsiteX1" fmla="*/ 17115 w 719957"/>
                    <a:gd name="connsiteY1" fmla="*/ 388829 h 413470"/>
                    <a:gd name="connsiteX2" fmla="*/ 42263 w 719957"/>
                    <a:gd name="connsiteY2" fmla="*/ 367872 h 413470"/>
                    <a:gd name="connsiteX3" fmla="*/ 350 w 719957"/>
                    <a:gd name="connsiteY3" fmla="*/ 334342 h 413470"/>
                    <a:gd name="connsiteX4" fmla="*/ 21306 w 719957"/>
                    <a:gd name="connsiteY4" fmla="*/ 300812 h 413470"/>
                    <a:gd name="connsiteX5" fmla="*/ 4541 w 719957"/>
                    <a:gd name="connsiteY5" fmla="*/ 267281 h 413470"/>
                    <a:gd name="connsiteX6" fmla="*/ 21306 w 719957"/>
                    <a:gd name="connsiteY6" fmla="*/ 208603 h 413470"/>
                    <a:gd name="connsiteX7" fmla="*/ 67412 w 719957"/>
                    <a:gd name="connsiteY7" fmla="*/ 212795 h 413470"/>
                    <a:gd name="connsiteX8" fmla="*/ 71603 w 719957"/>
                    <a:gd name="connsiteY8" fmla="*/ 145734 h 413470"/>
                    <a:gd name="connsiteX9" fmla="*/ 155430 w 719957"/>
                    <a:gd name="connsiteY9" fmla="*/ 149925 h 413470"/>
                    <a:gd name="connsiteX10" fmla="*/ 142856 w 719957"/>
                    <a:gd name="connsiteY10" fmla="*/ 208603 h 413470"/>
                    <a:gd name="connsiteX11" fmla="*/ 193153 w 719957"/>
                    <a:gd name="connsiteY11" fmla="*/ 116395 h 413470"/>
                    <a:gd name="connsiteX12" fmla="*/ 218301 w 719957"/>
                    <a:gd name="connsiteY12" fmla="*/ 99630 h 413470"/>
                    <a:gd name="connsiteX13" fmla="*/ 268597 w 719957"/>
                    <a:gd name="connsiteY13" fmla="*/ 124778 h 413470"/>
                    <a:gd name="connsiteX14" fmla="*/ 306320 w 719957"/>
                    <a:gd name="connsiteY14" fmla="*/ 99630 h 413470"/>
                    <a:gd name="connsiteX15" fmla="*/ 302128 w 719957"/>
                    <a:gd name="connsiteY15" fmla="*/ 61908 h 413470"/>
                    <a:gd name="connsiteX16" fmla="*/ 356616 w 719957"/>
                    <a:gd name="connsiteY16" fmla="*/ 57717 h 413470"/>
                    <a:gd name="connsiteX17" fmla="*/ 394338 w 719957"/>
                    <a:gd name="connsiteY17" fmla="*/ 45143 h 413470"/>
                    <a:gd name="connsiteX18" fmla="*/ 411104 w 719957"/>
                    <a:gd name="connsiteY18" fmla="*/ 11613 h 413470"/>
                    <a:gd name="connsiteX19" fmla="*/ 482357 w 719957"/>
                    <a:gd name="connsiteY19" fmla="*/ 3230 h 413470"/>
                    <a:gd name="connsiteX20" fmla="*/ 582950 w 719957"/>
                    <a:gd name="connsiteY20" fmla="*/ 61908 h 413470"/>
                    <a:gd name="connsiteX21" fmla="*/ 499123 w 719957"/>
                    <a:gd name="connsiteY21" fmla="*/ 112204 h 413470"/>
                    <a:gd name="connsiteX22" fmla="*/ 662586 w 719957"/>
                    <a:gd name="connsiteY22" fmla="*/ 128969 h 413470"/>
                    <a:gd name="connsiteX23" fmla="*/ 624864 w 719957"/>
                    <a:gd name="connsiteY23" fmla="*/ 154117 h 413470"/>
                    <a:gd name="connsiteX24" fmla="*/ 662586 w 719957"/>
                    <a:gd name="connsiteY24" fmla="*/ 183456 h 413470"/>
                    <a:gd name="connsiteX25" fmla="*/ 708691 w 719957"/>
                    <a:gd name="connsiteY25" fmla="*/ 225369 h 413470"/>
                    <a:gd name="connsiteX26" fmla="*/ 708691 w 719957"/>
                    <a:gd name="connsiteY26" fmla="*/ 267281 h 413470"/>
                    <a:gd name="connsiteX27" fmla="*/ 582950 w 719957"/>
                    <a:gd name="connsiteY27" fmla="*/ 284047 h 413470"/>
                    <a:gd name="connsiteX28" fmla="*/ 603907 w 719957"/>
                    <a:gd name="connsiteY28" fmla="*/ 325960 h 413470"/>
                    <a:gd name="connsiteX29" fmla="*/ 553611 w 719957"/>
                    <a:gd name="connsiteY29" fmla="*/ 355299 h 413470"/>
                    <a:gd name="connsiteX30" fmla="*/ 419487 w 719957"/>
                    <a:gd name="connsiteY30" fmla="*/ 346916 h 413470"/>
                    <a:gd name="connsiteX31" fmla="*/ 457209 w 719957"/>
                    <a:gd name="connsiteY31" fmla="*/ 376255 h 413470"/>
                    <a:gd name="connsiteX32" fmla="*/ 390147 w 719957"/>
                    <a:gd name="connsiteY32" fmla="*/ 409785 h 413470"/>
                    <a:gd name="connsiteX33" fmla="*/ 268597 w 719957"/>
                    <a:gd name="connsiteY33" fmla="*/ 409785 h 413470"/>
                    <a:gd name="connsiteX34" fmla="*/ 201535 w 719957"/>
                    <a:gd name="connsiteY34" fmla="*/ 388829 h 4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19957" h="413470">
                      <a:moveTo>
                        <a:pt x="201535" y="388829"/>
                      </a:moveTo>
                      <a:cubicBezTo>
                        <a:pt x="159621" y="385336"/>
                        <a:pt x="43660" y="392322"/>
                        <a:pt x="17115" y="388829"/>
                      </a:cubicBezTo>
                      <a:cubicBezTo>
                        <a:pt x="-9430" y="385336"/>
                        <a:pt x="45057" y="376953"/>
                        <a:pt x="42263" y="367872"/>
                      </a:cubicBezTo>
                      <a:cubicBezTo>
                        <a:pt x="39469" y="358791"/>
                        <a:pt x="3843" y="345519"/>
                        <a:pt x="350" y="334342"/>
                      </a:cubicBezTo>
                      <a:cubicBezTo>
                        <a:pt x="-3143" y="323165"/>
                        <a:pt x="20608" y="311989"/>
                        <a:pt x="21306" y="300812"/>
                      </a:cubicBezTo>
                      <a:cubicBezTo>
                        <a:pt x="22004" y="289635"/>
                        <a:pt x="4541" y="282649"/>
                        <a:pt x="4541" y="267281"/>
                      </a:cubicBezTo>
                      <a:cubicBezTo>
                        <a:pt x="4541" y="251913"/>
                        <a:pt x="10828" y="217684"/>
                        <a:pt x="21306" y="208603"/>
                      </a:cubicBezTo>
                      <a:cubicBezTo>
                        <a:pt x="31784" y="199522"/>
                        <a:pt x="59029" y="223273"/>
                        <a:pt x="67412" y="212795"/>
                      </a:cubicBezTo>
                      <a:cubicBezTo>
                        <a:pt x="75795" y="202317"/>
                        <a:pt x="56933" y="156212"/>
                        <a:pt x="71603" y="145734"/>
                      </a:cubicBezTo>
                      <a:cubicBezTo>
                        <a:pt x="86273" y="135256"/>
                        <a:pt x="143555" y="139447"/>
                        <a:pt x="155430" y="149925"/>
                      </a:cubicBezTo>
                      <a:cubicBezTo>
                        <a:pt x="167305" y="160403"/>
                        <a:pt x="136569" y="214191"/>
                        <a:pt x="142856" y="208603"/>
                      </a:cubicBezTo>
                      <a:cubicBezTo>
                        <a:pt x="149143" y="203015"/>
                        <a:pt x="180579" y="134557"/>
                        <a:pt x="193153" y="116395"/>
                      </a:cubicBezTo>
                      <a:cubicBezTo>
                        <a:pt x="205727" y="98233"/>
                        <a:pt x="205727" y="98233"/>
                        <a:pt x="218301" y="99630"/>
                      </a:cubicBezTo>
                      <a:cubicBezTo>
                        <a:pt x="230875" y="101027"/>
                        <a:pt x="253927" y="124778"/>
                        <a:pt x="268597" y="124778"/>
                      </a:cubicBezTo>
                      <a:cubicBezTo>
                        <a:pt x="283267" y="124778"/>
                        <a:pt x="300732" y="110108"/>
                        <a:pt x="306320" y="99630"/>
                      </a:cubicBezTo>
                      <a:cubicBezTo>
                        <a:pt x="311908" y="89152"/>
                        <a:pt x="293745" y="68894"/>
                        <a:pt x="302128" y="61908"/>
                      </a:cubicBezTo>
                      <a:cubicBezTo>
                        <a:pt x="310511" y="54922"/>
                        <a:pt x="341248" y="60511"/>
                        <a:pt x="356616" y="57717"/>
                      </a:cubicBezTo>
                      <a:cubicBezTo>
                        <a:pt x="371984" y="54923"/>
                        <a:pt x="385257" y="52827"/>
                        <a:pt x="394338" y="45143"/>
                      </a:cubicBezTo>
                      <a:cubicBezTo>
                        <a:pt x="403419" y="37459"/>
                        <a:pt x="396434" y="18598"/>
                        <a:pt x="411104" y="11613"/>
                      </a:cubicBezTo>
                      <a:cubicBezTo>
                        <a:pt x="425774" y="4628"/>
                        <a:pt x="453716" y="-5153"/>
                        <a:pt x="482357" y="3230"/>
                      </a:cubicBezTo>
                      <a:cubicBezTo>
                        <a:pt x="510998" y="11613"/>
                        <a:pt x="580156" y="43746"/>
                        <a:pt x="582950" y="61908"/>
                      </a:cubicBezTo>
                      <a:cubicBezTo>
                        <a:pt x="585744" y="80070"/>
                        <a:pt x="485850" y="101027"/>
                        <a:pt x="499123" y="112204"/>
                      </a:cubicBezTo>
                      <a:cubicBezTo>
                        <a:pt x="512396" y="123381"/>
                        <a:pt x="641629" y="121983"/>
                        <a:pt x="662586" y="128969"/>
                      </a:cubicBezTo>
                      <a:cubicBezTo>
                        <a:pt x="683543" y="135954"/>
                        <a:pt x="624864" y="145036"/>
                        <a:pt x="624864" y="154117"/>
                      </a:cubicBezTo>
                      <a:cubicBezTo>
                        <a:pt x="624864" y="163198"/>
                        <a:pt x="648615" y="171581"/>
                        <a:pt x="662586" y="183456"/>
                      </a:cubicBezTo>
                      <a:cubicBezTo>
                        <a:pt x="676557" y="195331"/>
                        <a:pt x="701007" y="211398"/>
                        <a:pt x="708691" y="225369"/>
                      </a:cubicBezTo>
                      <a:cubicBezTo>
                        <a:pt x="716375" y="239340"/>
                        <a:pt x="729648" y="257501"/>
                        <a:pt x="708691" y="267281"/>
                      </a:cubicBezTo>
                      <a:cubicBezTo>
                        <a:pt x="687734" y="277061"/>
                        <a:pt x="600414" y="274267"/>
                        <a:pt x="582950" y="284047"/>
                      </a:cubicBezTo>
                      <a:cubicBezTo>
                        <a:pt x="565486" y="293827"/>
                        <a:pt x="608797" y="314085"/>
                        <a:pt x="603907" y="325960"/>
                      </a:cubicBezTo>
                      <a:cubicBezTo>
                        <a:pt x="599017" y="337835"/>
                        <a:pt x="584348" y="351806"/>
                        <a:pt x="553611" y="355299"/>
                      </a:cubicBezTo>
                      <a:cubicBezTo>
                        <a:pt x="522874" y="358792"/>
                        <a:pt x="435554" y="343423"/>
                        <a:pt x="419487" y="346916"/>
                      </a:cubicBezTo>
                      <a:cubicBezTo>
                        <a:pt x="403420" y="350409"/>
                        <a:pt x="462099" y="365777"/>
                        <a:pt x="457209" y="376255"/>
                      </a:cubicBezTo>
                      <a:cubicBezTo>
                        <a:pt x="452319" y="386733"/>
                        <a:pt x="421582" y="404197"/>
                        <a:pt x="390147" y="409785"/>
                      </a:cubicBezTo>
                      <a:cubicBezTo>
                        <a:pt x="358712" y="415373"/>
                        <a:pt x="295841" y="413976"/>
                        <a:pt x="268597" y="409785"/>
                      </a:cubicBezTo>
                      <a:cubicBezTo>
                        <a:pt x="241353" y="405594"/>
                        <a:pt x="243449" y="392322"/>
                        <a:pt x="201535" y="388829"/>
                      </a:cubicBezTo>
                      <a:close/>
                    </a:path>
                  </a:pathLst>
                </a:custGeom>
                <a:solidFill>
                  <a:srgbClr val="8DFF00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" name="Freeform 454"/>
                <p:cNvSpPr/>
                <p:nvPr/>
              </p:nvSpPr>
              <p:spPr>
                <a:xfrm flipH="1">
                  <a:off x="6245565" y="3782780"/>
                  <a:ext cx="784042" cy="450272"/>
                </a:xfrm>
                <a:custGeom>
                  <a:avLst/>
                  <a:gdLst>
                    <a:gd name="connsiteX0" fmla="*/ 201535 w 719957"/>
                    <a:gd name="connsiteY0" fmla="*/ 388829 h 413470"/>
                    <a:gd name="connsiteX1" fmla="*/ 17115 w 719957"/>
                    <a:gd name="connsiteY1" fmla="*/ 388829 h 413470"/>
                    <a:gd name="connsiteX2" fmla="*/ 42263 w 719957"/>
                    <a:gd name="connsiteY2" fmla="*/ 367872 h 413470"/>
                    <a:gd name="connsiteX3" fmla="*/ 350 w 719957"/>
                    <a:gd name="connsiteY3" fmla="*/ 334342 h 413470"/>
                    <a:gd name="connsiteX4" fmla="*/ 21306 w 719957"/>
                    <a:gd name="connsiteY4" fmla="*/ 300812 h 413470"/>
                    <a:gd name="connsiteX5" fmla="*/ 4541 w 719957"/>
                    <a:gd name="connsiteY5" fmla="*/ 267281 h 413470"/>
                    <a:gd name="connsiteX6" fmla="*/ 21306 w 719957"/>
                    <a:gd name="connsiteY6" fmla="*/ 208603 h 413470"/>
                    <a:gd name="connsiteX7" fmla="*/ 67412 w 719957"/>
                    <a:gd name="connsiteY7" fmla="*/ 212795 h 413470"/>
                    <a:gd name="connsiteX8" fmla="*/ 71603 w 719957"/>
                    <a:gd name="connsiteY8" fmla="*/ 145734 h 413470"/>
                    <a:gd name="connsiteX9" fmla="*/ 155430 w 719957"/>
                    <a:gd name="connsiteY9" fmla="*/ 149925 h 413470"/>
                    <a:gd name="connsiteX10" fmla="*/ 142856 w 719957"/>
                    <a:gd name="connsiteY10" fmla="*/ 208603 h 413470"/>
                    <a:gd name="connsiteX11" fmla="*/ 193153 w 719957"/>
                    <a:gd name="connsiteY11" fmla="*/ 116395 h 413470"/>
                    <a:gd name="connsiteX12" fmla="*/ 218301 w 719957"/>
                    <a:gd name="connsiteY12" fmla="*/ 99630 h 413470"/>
                    <a:gd name="connsiteX13" fmla="*/ 268597 w 719957"/>
                    <a:gd name="connsiteY13" fmla="*/ 124778 h 413470"/>
                    <a:gd name="connsiteX14" fmla="*/ 306320 w 719957"/>
                    <a:gd name="connsiteY14" fmla="*/ 99630 h 413470"/>
                    <a:gd name="connsiteX15" fmla="*/ 302128 w 719957"/>
                    <a:gd name="connsiteY15" fmla="*/ 61908 h 413470"/>
                    <a:gd name="connsiteX16" fmla="*/ 356616 w 719957"/>
                    <a:gd name="connsiteY16" fmla="*/ 57717 h 413470"/>
                    <a:gd name="connsiteX17" fmla="*/ 394338 w 719957"/>
                    <a:gd name="connsiteY17" fmla="*/ 45143 h 413470"/>
                    <a:gd name="connsiteX18" fmla="*/ 411104 w 719957"/>
                    <a:gd name="connsiteY18" fmla="*/ 11613 h 413470"/>
                    <a:gd name="connsiteX19" fmla="*/ 482357 w 719957"/>
                    <a:gd name="connsiteY19" fmla="*/ 3230 h 413470"/>
                    <a:gd name="connsiteX20" fmla="*/ 582950 w 719957"/>
                    <a:gd name="connsiteY20" fmla="*/ 61908 h 413470"/>
                    <a:gd name="connsiteX21" fmla="*/ 499123 w 719957"/>
                    <a:gd name="connsiteY21" fmla="*/ 112204 h 413470"/>
                    <a:gd name="connsiteX22" fmla="*/ 662586 w 719957"/>
                    <a:gd name="connsiteY22" fmla="*/ 128969 h 413470"/>
                    <a:gd name="connsiteX23" fmla="*/ 624864 w 719957"/>
                    <a:gd name="connsiteY23" fmla="*/ 154117 h 413470"/>
                    <a:gd name="connsiteX24" fmla="*/ 662586 w 719957"/>
                    <a:gd name="connsiteY24" fmla="*/ 183456 h 413470"/>
                    <a:gd name="connsiteX25" fmla="*/ 708691 w 719957"/>
                    <a:gd name="connsiteY25" fmla="*/ 225369 h 413470"/>
                    <a:gd name="connsiteX26" fmla="*/ 708691 w 719957"/>
                    <a:gd name="connsiteY26" fmla="*/ 267281 h 413470"/>
                    <a:gd name="connsiteX27" fmla="*/ 582950 w 719957"/>
                    <a:gd name="connsiteY27" fmla="*/ 284047 h 413470"/>
                    <a:gd name="connsiteX28" fmla="*/ 603907 w 719957"/>
                    <a:gd name="connsiteY28" fmla="*/ 325960 h 413470"/>
                    <a:gd name="connsiteX29" fmla="*/ 553611 w 719957"/>
                    <a:gd name="connsiteY29" fmla="*/ 355299 h 413470"/>
                    <a:gd name="connsiteX30" fmla="*/ 419487 w 719957"/>
                    <a:gd name="connsiteY30" fmla="*/ 346916 h 413470"/>
                    <a:gd name="connsiteX31" fmla="*/ 457209 w 719957"/>
                    <a:gd name="connsiteY31" fmla="*/ 376255 h 413470"/>
                    <a:gd name="connsiteX32" fmla="*/ 390147 w 719957"/>
                    <a:gd name="connsiteY32" fmla="*/ 409785 h 413470"/>
                    <a:gd name="connsiteX33" fmla="*/ 268597 w 719957"/>
                    <a:gd name="connsiteY33" fmla="*/ 409785 h 413470"/>
                    <a:gd name="connsiteX34" fmla="*/ 201535 w 719957"/>
                    <a:gd name="connsiteY34" fmla="*/ 388829 h 4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19957" h="413470">
                      <a:moveTo>
                        <a:pt x="201535" y="388829"/>
                      </a:moveTo>
                      <a:cubicBezTo>
                        <a:pt x="159621" y="385336"/>
                        <a:pt x="43660" y="392322"/>
                        <a:pt x="17115" y="388829"/>
                      </a:cubicBezTo>
                      <a:cubicBezTo>
                        <a:pt x="-9430" y="385336"/>
                        <a:pt x="45057" y="376953"/>
                        <a:pt x="42263" y="367872"/>
                      </a:cubicBezTo>
                      <a:cubicBezTo>
                        <a:pt x="39469" y="358791"/>
                        <a:pt x="3843" y="345519"/>
                        <a:pt x="350" y="334342"/>
                      </a:cubicBezTo>
                      <a:cubicBezTo>
                        <a:pt x="-3143" y="323165"/>
                        <a:pt x="20608" y="311989"/>
                        <a:pt x="21306" y="300812"/>
                      </a:cubicBezTo>
                      <a:cubicBezTo>
                        <a:pt x="22004" y="289635"/>
                        <a:pt x="4541" y="282649"/>
                        <a:pt x="4541" y="267281"/>
                      </a:cubicBezTo>
                      <a:cubicBezTo>
                        <a:pt x="4541" y="251913"/>
                        <a:pt x="10828" y="217684"/>
                        <a:pt x="21306" y="208603"/>
                      </a:cubicBezTo>
                      <a:cubicBezTo>
                        <a:pt x="31784" y="199522"/>
                        <a:pt x="59029" y="223273"/>
                        <a:pt x="67412" y="212795"/>
                      </a:cubicBezTo>
                      <a:cubicBezTo>
                        <a:pt x="75795" y="202317"/>
                        <a:pt x="56933" y="156212"/>
                        <a:pt x="71603" y="145734"/>
                      </a:cubicBezTo>
                      <a:cubicBezTo>
                        <a:pt x="86273" y="135256"/>
                        <a:pt x="143555" y="139447"/>
                        <a:pt x="155430" y="149925"/>
                      </a:cubicBezTo>
                      <a:cubicBezTo>
                        <a:pt x="167305" y="160403"/>
                        <a:pt x="136569" y="214191"/>
                        <a:pt x="142856" y="208603"/>
                      </a:cubicBezTo>
                      <a:cubicBezTo>
                        <a:pt x="149143" y="203015"/>
                        <a:pt x="180579" y="134557"/>
                        <a:pt x="193153" y="116395"/>
                      </a:cubicBezTo>
                      <a:cubicBezTo>
                        <a:pt x="205727" y="98233"/>
                        <a:pt x="205727" y="98233"/>
                        <a:pt x="218301" y="99630"/>
                      </a:cubicBezTo>
                      <a:cubicBezTo>
                        <a:pt x="230875" y="101027"/>
                        <a:pt x="253927" y="124778"/>
                        <a:pt x="268597" y="124778"/>
                      </a:cubicBezTo>
                      <a:cubicBezTo>
                        <a:pt x="283267" y="124778"/>
                        <a:pt x="300732" y="110108"/>
                        <a:pt x="306320" y="99630"/>
                      </a:cubicBezTo>
                      <a:cubicBezTo>
                        <a:pt x="311908" y="89152"/>
                        <a:pt x="293745" y="68894"/>
                        <a:pt x="302128" y="61908"/>
                      </a:cubicBezTo>
                      <a:cubicBezTo>
                        <a:pt x="310511" y="54922"/>
                        <a:pt x="341248" y="60511"/>
                        <a:pt x="356616" y="57717"/>
                      </a:cubicBezTo>
                      <a:cubicBezTo>
                        <a:pt x="371984" y="54923"/>
                        <a:pt x="385257" y="52827"/>
                        <a:pt x="394338" y="45143"/>
                      </a:cubicBezTo>
                      <a:cubicBezTo>
                        <a:pt x="403419" y="37459"/>
                        <a:pt x="396434" y="18598"/>
                        <a:pt x="411104" y="11613"/>
                      </a:cubicBezTo>
                      <a:cubicBezTo>
                        <a:pt x="425774" y="4628"/>
                        <a:pt x="453716" y="-5153"/>
                        <a:pt x="482357" y="3230"/>
                      </a:cubicBezTo>
                      <a:cubicBezTo>
                        <a:pt x="510998" y="11613"/>
                        <a:pt x="580156" y="43746"/>
                        <a:pt x="582950" y="61908"/>
                      </a:cubicBezTo>
                      <a:cubicBezTo>
                        <a:pt x="585744" y="80070"/>
                        <a:pt x="485850" y="101027"/>
                        <a:pt x="499123" y="112204"/>
                      </a:cubicBezTo>
                      <a:cubicBezTo>
                        <a:pt x="512396" y="123381"/>
                        <a:pt x="641629" y="121983"/>
                        <a:pt x="662586" y="128969"/>
                      </a:cubicBezTo>
                      <a:cubicBezTo>
                        <a:pt x="683543" y="135954"/>
                        <a:pt x="624864" y="145036"/>
                        <a:pt x="624864" y="154117"/>
                      </a:cubicBezTo>
                      <a:cubicBezTo>
                        <a:pt x="624864" y="163198"/>
                        <a:pt x="648615" y="171581"/>
                        <a:pt x="662586" y="183456"/>
                      </a:cubicBezTo>
                      <a:cubicBezTo>
                        <a:pt x="676557" y="195331"/>
                        <a:pt x="701007" y="211398"/>
                        <a:pt x="708691" y="225369"/>
                      </a:cubicBezTo>
                      <a:cubicBezTo>
                        <a:pt x="716375" y="239340"/>
                        <a:pt x="729648" y="257501"/>
                        <a:pt x="708691" y="267281"/>
                      </a:cubicBezTo>
                      <a:cubicBezTo>
                        <a:pt x="687734" y="277061"/>
                        <a:pt x="600414" y="274267"/>
                        <a:pt x="582950" y="284047"/>
                      </a:cubicBezTo>
                      <a:cubicBezTo>
                        <a:pt x="565486" y="293827"/>
                        <a:pt x="608797" y="314085"/>
                        <a:pt x="603907" y="325960"/>
                      </a:cubicBezTo>
                      <a:cubicBezTo>
                        <a:pt x="599017" y="337835"/>
                        <a:pt x="584348" y="351806"/>
                        <a:pt x="553611" y="355299"/>
                      </a:cubicBezTo>
                      <a:cubicBezTo>
                        <a:pt x="522874" y="358792"/>
                        <a:pt x="435554" y="343423"/>
                        <a:pt x="419487" y="346916"/>
                      </a:cubicBezTo>
                      <a:cubicBezTo>
                        <a:pt x="403420" y="350409"/>
                        <a:pt x="462099" y="365777"/>
                        <a:pt x="457209" y="376255"/>
                      </a:cubicBezTo>
                      <a:cubicBezTo>
                        <a:pt x="452319" y="386733"/>
                        <a:pt x="421582" y="404197"/>
                        <a:pt x="390147" y="409785"/>
                      </a:cubicBezTo>
                      <a:cubicBezTo>
                        <a:pt x="358712" y="415373"/>
                        <a:pt x="295841" y="413976"/>
                        <a:pt x="268597" y="409785"/>
                      </a:cubicBezTo>
                      <a:cubicBezTo>
                        <a:pt x="241353" y="405594"/>
                        <a:pt x="243449" y="392322"/>
                        <a:pt x="201535" y="388829"/>
                      </a:cubicBezTo>
                      <a:close/>
                    </a:path>
                  </a:pathLst>
                </a:custGeom>
                <a:solidFill>
                  <a:srgbClr val="8DFF00">
                    <a:alpha val="42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>
                <a:off x="510742" y="3573147"/>
                <a:ext cx="8600088" cy="1256307"/>
                <a:chOff x="510742" y="3573147"/>
                <a:chExt cx="8600088" cy="1256307"/>
              </a:xfrm>
            </p:grpSpPr>
            <p:sp>
              <p:nvSpPr>
                <p:cNvPr id="419" name="Freeform 418"/>
                <p:cNvSpPr/>
                <p:nvPr/>
              </p:nvSpPr>
              <p:spPr>
                <a:xfrm>
                  <a:off x="1098550" y="3860256"/>
                  <a:ext cx="1305290" cy="416469"/>
                </a:xfrm>
                <a:custGeom>
                  <a:avLst/>
                  <a:gdLst>
                    <a:gd name="connsiteX0" fmla="*/ 0 w 1305290"/>
                    <a:gd name="connsiteY0" fmla="*/ 416469 h 416469"/>
                    <a:gd name="connsiteX1" fmla="*/ 38100 w 1305290"/>
                    <a:gd name="connsiteY1" fmla="*/ 349794 h 416469"/>
                    <a:gd name="connsiteX2" fmla="*/ 104775 w 1305290"/>
                    <a:gd name="connsiteY2" fmla="*/ 324394 h 416469"/>
                    <a:gd name="connsiteX3" fmla="*/ 101600 w 1305290"/>
                    <a:gd name="connsiteY3" fmla="*/ 286294 h 416469"/>
                    <a:gd name="connsiteX4" fmla="*/ 136525 w 1305290"/>
                    <a:gd name="connsiteY4" fmla="*/ 270419 h 416469"/>
                    <a:gd name="connsiteX5" fmla="*/ 139700 w 1305290"/>
                    <a:gd name="connsiteY5" fmla="*/ 238669 h 416469"/>
                    <a:gd name="connsiteX6" fmla="*/ 187325 w 1305290"/>
                    <a:gd name="connsiteY6" fmla="*/ 210094 h 416469"/>
                    <a:gd name="connsiteX7" fmla="*/ 206375 w 1305290"/>
                    <a:gd name="connsiteY7" fmla="*/ 229144 h 416469"/>
                    <a:gd name="connsiteX8" fmla="*/ 231775 w 1305290"/>
                    <a:gd name="connsiteY8" fmla="*/ 197394 h 416469"/>
                    <a:gd name="connsiteX9" fmla="*/ 292100 w 1305290"/>
                    <a:gd name="connsiteY9" fmla="*/ 200569 h 416469"/>
                    <a:gd name="connsiteX10" fmla="*/ 298450 w 1305290"/>
                    <a:gd name="connsiteY10" fmla="*/ 187869 h 416469"/>
                    <a:gd name="connsiteX11" fmla="*/ 330200 w 1305290"/>
                    <a:gd name="connsiteY11" fmla="*/ 168819 h 416469"/>
                    <a:gd name="connsiteX12" fmla="*/ 355600 w 1305290"/>
                    <a:gd name="connsiteY12" fmla="*/ 181519 h 416469"/>
                    <a:gd name="connsiteX13" fmla="*/ 358775 w 1305290"/>
                    <a:gd name="connsiteY13" fmla="*/ 130719 h 416469"/>
                    <a:gd name="connsiteX14" fmla="*/ 431800 w 1305290"/>
                    <a:gd name="connsiteY14" fmla="*/ 105319 h 416469"/>
                    <a:gd name="connsiteX15" fmla="*/ 460375 w 1305290"/>
                    <a:gd name="connsiteY15" fmla="*/ 137069 h 416469"/>
                    <a:gd name="connsiteX16" fmla="*/ 492125 w 1305290"/>
                    <a:gd name="connsiteY16" fmla="*/ 118019 h 416469"/>
                    <a:gd name="connsiteX17" fmla="*/ 517525 w 1305290"/>
                    <a:gd name="connsiteY17" fmla="*/ 127544 h 416469"/>
                    <a:gd name="connsiteX18" fmla="*/ 530225 w 1305290"/>
                    <a:gd name="connsiteY18" fmla="*/ 83094 h 416469"/>
                    <a:gd name="connsiteX19" fmla="*/ 590550 w 1305290"/>
                    <a:gd name="connsiteY19" fmla="*/ 73569 h 416469"/>
                    <a:gd name="connsiteX20" fmla="*/ 619125 w 1305290"/>
                    <a:gd name="connsiteY20" fmla="*/ 102144 h 416469"/>
                    <a:gd name="connsiteX21" fmla="*/ 631825 w 1305290"/>
                    <a:gd name="connsiteY21" fmla="*/ 73569 h 416469"/>
                    <a:gd name="connsiteX22" fmla="*/ 679450 w 1305290"/>
                    <a:gd name="connsiteY22" fmla="*/ 54519 h 416469"/>
                    <a:gd name="connsiteX23" fmla="*/ 714375 w 1305290"/>
                    <a:gd name="connsiteY23" fmla="*/ 67219 h 416469"/>
                    <a:gd name="connsiteX24" fmla="*/ 727075 w 1305290"/>
                    <a:gd name="connsiteY24" fmla="*/ 48169 h 416469"/>
                    <a:gd name="connsiteX25" fmla="*/ 755650 w 1305290"/>
                    <a:gd name="connsiteY25" fmla="*/ 41819 h 416469"/>
                    <a:gd name="connsiteX26" fmla="*/ 758825 w 1305290"/>
                    <a:gd name="connsiteY26" fmla="*/ 67219 h 416469"/>
                    <a:gd name="connsiteX27" fmla="*/ 777875 w 1305290"/>
                    <a:gd name="connsiteY27" fmla="*/ 51344 h 416469"/>
                    <a:gd name="connsiteX28" fmla="*/ 828675 w 1305290"/>
                    <a:gd name="connsiteY28" fmla="*/ 44994 h 416469"/>
                    <a:gd name="connsiteX29" fmla="*/ 831850 w 1305290"/>
                    <a:gd name="connsiteY29" fmla="*/ 10069 h 416469"/>
                    <a:gd name="connsiteX30" fmla="*/ 882650 w 1305290"/>
                    <a:gd name="connsiteY30" fmla="*/ 544 h 416469"/>
                    <a:gd name="connsiteX31" fmla="*/ 892175 w 1305290"/>
                    <a:gd name="connsiteY31" fmla="*/ 22769 h 416469"/>
                    <a:gd name="connsiteX32" fmla="*/ 914400 w 1305290"/>
                    <a:gd name="connsiteY32" fmla="*/ 544 h 416469"/>
                    <a:gd name="connsiteX33" fmla="*/ 942975 w 1305290"/>
                    <a:gd name="connsiteY33" fmla="*/ 10069 h 416469"/>
                    <a:gd name="connsiteX34" fmla="*/ 942975 w 1305290"/>
                    <a:gd name="connsiteY34" fmla="*/ 25944 h 416469"/>
                    <a:gd name="connsiteX35" fmla="*/ 965200 w 1305290"/>
                    <a:gd name="connsiteY35" fmla="*/ 16419 h 416469"/>
                    <a:gd name="connsiteX36" fmla="*/ 993775 w 1305290"/>
                    <a:gd name="connsiteY36" fmla="*/ 29119 h 416469"/>
                    <a:gd name="connsiteX37" fmla="*/ 1000125 w 1305290"/>
                    <a:gd name="connsiteY37" fmla="*/ 57694 h 416469"/>
                    <a:gd name="connsiteX38" fmla="*/ 1035050 w 1305290"/>
                    <a:gd name="connsiteY38" fmla="*/ 54519 h 416469"/>
                    <a:gd name="connsiteX39" fmla="*/ 1041400 w 1305290"/>
                    <a:gd name="connsiteY39" fmla="*/ 83094 h 416469"/>
                    <a:gd name="connsiteX40" fmla="*/ 1063625 w 1305290"/>
                    <a:gd name="connsiteY40" fmla="*/ 73569 h 416469"/>
                    <a:gd name="connsiteX41" fmla="*/ 1095375 w 1305290"/>
                    <a:gd name="connsiteY41" fmla="*/ 95794 h 416469"/>
                    <a:gd name="connsiteX42" fmla="*/ 1101725 w 1305290"/>
                    <a:gd name="connsiteY42" fmla="*/ 127544 h 416469"/>
                    <a:gd name="connsiteX43" fmla="*/ 1123950 w 1305290"/>
                    <a:gd name="connsiteY43" fmla="*/ 124369 h 416469"/>
                    <a:gd name="connsiteX44" fmla="*/ 1146175 w 1305290"/>
                    <a:gd name="connsiteY44" fmla="*/ 127544 h 416469"/>
                    <a:gd name="connsiteX45" fmla="*/ 1155700 w 1305290"/>
                    <a:gd name="connsiteY45" fmla="*/ 143419 h 416469"/>
                    <a:gd name="connsiteX46" fmla="*/ 1155700 w 1305290"/>
                    <a:gd name="connsiteY46" fmla="*/ 121194 h 416469"/>
                    <a:gd name="connsiteX47" fmla="*/ 1181100 w 1305290"/>
                    <a:gd name="connsiteY47" fmla="*/ 133894 h 416469"/>
                    <a:gd name="connsiteX48" fmla="*/ 1187450 w 1305290"/>
                    <a:gd name="connsiteY48" fmla="*/ 105319 h 416469"/>
                    <a:gd name="connsiteX49" fmla="*/ 1241425 w 1305290"/>
                    <a:gd name="connsiteY49" fmla="*/ 95794 h 416469"/>
                    <a:gd name="connsiteX50" fmla="*/ 1247775 w 1305290"/>
                    <a:gd name="connsiteY50" fmla="*/ 118019 h 416469"/>
                    <a:gd name="connsiteX51" fmla="*/ 1270000 w 1305290"/>
                    <a:gd name="connsiteY51" fmla="*/ 98969 h 416469"/>
                    <a:gd name="connsiteX52" fmla="*/ 1304925 w 1305290"/>
                    <a:gd name="connsiteY52" fmla="*/ 127544 h 416469"/>
                    <a:gd name="connsiteX53" fmla="*/ 1289050 w 1305290"/>
                    <a:gd name="connsiteY53" fmla="*/ 159294 h 416469"/>
                    <a:gd name="connsiteX54" fmla="*/ 1301750 w 1305290"/>
                    <a:gd name="connsiteY54" fmla="*/ 181519 h 416469"/>
                    <a:gd name="connsiteX55" fmla="*/ 1292225 w 1305290"/>
                    <a:gd name="connsiteY55" fmla="*/ 216444 h 416469"/>
                    <a:gd name="connsiteX56" fmla="*/ 1298575 w 1305290"/>
                    <a:gd name="connsiteY56" fmla="*/ 248194 h 416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1305290" h="416469">
                      <a:moveTo>
                        <a:pt x="0" y="416469"/>
                      </a:moveTo>
                      <a:cubicBezTo>
                        <a:pt x="10319" y="390804"/>
                        <a:pt x="20638" y="365140"/>
                        <a:pt x="38100" y="349794"/>
                      </a:cubicBezTo>
                      <a:cubicBezTo>
                        <a:pt x="55562" y="334448"/>
                        <a:pt x="94192" y="334977"/>
                        <a:pt x="104775" y="324394"/>
                      </a:cubicBezTo>
                      <a:cubicBezTo>
                        <a:pt x="115358" y="313811"/>
                        <a:pt x="96308" y="295290"/>
                        <a:pt x="101600" y="286294"/>
                      </a:cubicBezTo>
                      <a:cubicBezTo>
                        <a:pt x="106892" y="277298"/>
                        <a:pt x="130175" y="278356"/>
                        <a:pt x="136525" y="270419"/>
                      </a:cubicBezTo>
                      <a:cubicBezTo>
                        <a:pt x="142875" y="262482"/>
                        <a:pt x="131233" y="248723"/>
                        <a:pt x="139700" y="238669"/>
                      </a:cubicBezTo>
                      <a:cubicBezTo>
                        <a:pt x="148167" y="228615"/>
                        <a:pt x="176213" y="211681"/>
                        <a:pt x="187325" y="210094"/>
                      </a:cubicBezTo>
                      <a:cubicBezTo>
                        <a:pt x="198437" y="208507"/>
                        <a:pt x="198967" y="231261"/>
                        <a:pt x="206375" y="229144"/>
                      </a:cubicBezTo>
                      <a:cubicBezTo>
                        <a:pt x="213783" y="227027"/>
                        <a:pt x="217487" y="202157"/>
                        <a:pt x="231775" y="197394"/>
                      </a:cubicBezTo>
                      <a:cubicBezTo>
                        <a:pt x="246063" y="192631"/>
                        <a:pt x="280988" y="202156"/>
                        <a:pt x="292100" y="200569"/>
                      </a:cubicBezTo>
                      <a:cubicBezTo>
                        <a:pt x="303212" y="198982"/>
                        <a:pt x="292100" y="193161"/>
                        <a:pt x="298450" y="187869"/>
                      </a:cubicBezTo>
                      <a:cubicBezTo>
                        <a:pt x="304800" y="182577"/>
                        <a:pt x="320675" y="169877"/>
                        <a:pt x="330200" y="168819"/>
                      </a:cubicBezTo>
                      <a:cubicBezTo>
                        <a:pt x="339725" y="167761"/>
                        <a:pt x="350838" y="187869"/>
                        <a:pt x="355600" y="181519"/>
                      </a:cubicBezTo>
                      <a:cubicBezTo>
                        <a:pt x="360362" y="175169"/>
                        <a:pt x="346075" y="143419"/>
                        <a:pt x="358775" y="130719"/>
                      </a:cubicBezTo>
                      <a:cubicBezTo>
                        <a:pt x="371475" y="118019"/>
                        <a:pt x="414867" y="104261"/>
                        <a:pt x="431800" y="105319"/>
                      </a:cubicBezTo>
                      <a:cubicBezTo>
                        <a:pt x="448733" y="106377"/>
                        <a:pt x="450321" y="134952"/>
                        <a:pt x="460375" y="137069"/>
                      </a:cubicBezTo>
                      <a:cubicBezTo>
                        <a:pt x="470429" y="139186"/>
                        <a:pt x="482600" y="119606"/>
                        <a:pt x="492125" y="118019"/>
                      </a:cubicBezTo>
                      <a:cubicBezTo>
                        <a:pt x="501650" y="116431"/>
                        <a:pt x="511175" y="133365"/>
                        <a:pt x="517525" y="127544"/>
                      </a:cubicBezTo>
                      <a:cubicBezTo>
                        <a:pt x="523875" y="121723"/>
                        <a:pt x="518054" y="92090"/>
                        <a:pt x="530225" y="83094"/>
                      </a:cubicBezTo>
                      <a:cubicBezTo>
                        <a:pt x="542396" y="74098"/>
                        <a:pt x="575733" y="70394"/>
                        <a:pt x="590550" y="73569"/>
                      </a:cubicBezTo>
                      <a:cubicBezTo>
                        <a:pt x="605367" y="76744"/>
                        <a:pt x="612246" y="102144"/>
                        <a:pt x="619125" y="102144"/>
                      </a:cubicBezTo>
                      <a:cubicBezTo>
                        <a:pt x="626004" y="102144"/>
                        <a:pt x="621771" y="81506"/>
                        <a:pt x="631825" y="73569"/>
                      </a:cubicBezTo>
                      <a:cubicBezTo>
                        <a:pt x="641879" y="65632"/>
                        <a:pt x="665692" y="55577"/>
                        <a:pt x="679450" y="54519"/>
                      </a:cubicBezTo>
                      <a:cubicBezTo>
                        <a:pt x="693208" y="53461"/>
                        <a:pt x="706438" y="68277"/>
                        <a:pt x="714375" y="67219"/>
                      </a:cubicBezTo>
                      <a:cubicBezTo>
                        <a:pt x="722312" y="66161"/>
                        <a:pt x="720196" y="52402"/>
                        <a:pt x="727075" y="48169"/>
                      </a:cubicBezTo>
                      <a:cubicBezTo>
                        <a:pt x="733954" y="43936"/>
                        <a:pt x="750358" y="38644"/>
                        <a:pt x="755650" y="41819"/>
                      </a:cubicBezTo>
                      <a:cubicBezTo>
                        <a:pt x="760942" y="44994"/>
                        <a:pt x="755121" y="65632"/>
                        <a:pt x="758825" y="67219"/>
                      </a:cubicBezTo>
                      <a:cubicBezTo>
                        <a:pt x="762529" y="68806"/>
                        <a:pt x="766233" y="55048"/>
                        <a:pt x="777875" y="51344"/>
                      </a:cubicBezTo>
                      <a:cubicBezTo>
                        <a:pt x="789517" y="47640"/>
                        <a:pt x="819679" y="51873"/>
                        <a:pt x="828675" y="44994"/>
                      </a:cubicBezTo>
                      <a:cubicBezTo>
                        <a:pt x="837671" y="38115"/>
                        <a:pt x="822854" y="17477"/>
                        <a:pt x="831850" y="10069"/>
                      </a:cubicBezTo>
                      <a:cubicBezTo>
                        <a:pt x="840846" y="2661"/>
                        <a:pt x="872596" y="-1573"/>
                        <a:pt x="882650" y="544"/>
                      </a:cubicBezTo>
                      <a:cubicBezTo>
                        <a:pt x="892704" y="2661"/>
                        <a:pt x="886883" y="22769"/>
                        <a:pt x="892175" y="22769"/>
                      </a:cubicBezTo>
                      <a:cubicBezTo>
                        <a:pt x="897467" y="22769"/>
                        <a:pt x="905933" y="2661"/>
                        <a:pt x="914400" y="544"/>
                      </a:cubicBezTo>
                      <a:cubicBezTo>
                        <a:pt x="922867" y="-1573"/>
                        <a:pt x="938213" y="5836"/>
                        <a:pt x="942975" y="10069"/>
                      </a:cubicBezTo>
                      <a:cubicBezTo>
                        <a:pt x="947737" y="14302"/>
                        <a:pt x="939271" y="24886"/>
                        <a:pt x="942975" y="25944"/>
                      </a:cubicBezTo>
                      <a:cubicBezTo>
                        <a:pt x="946679" y="27002"/>
                        <a:pt x="956733" y="15890"/>
                        <a:pt x="965200" y="16419"/>
                      </a:cubicBezTo>
                      <a:cubicBezTo>
                        <a:pt x="973667" y="16948"/>
                        <a:pt x="987954" y="22240"/>
                        <a:pt x="993775" y="29119"/>
                      </a:cubicBezTo>
                      <a:cubicBezTo>
                        <a:pt x="999596" y="35998"/>
                        <a:pt x="993246" y="53461"/>
                        <a:pt x="1000125" y="57694"/>
                      </a:cubicBezTo>
                      <a:cubicBezTo>
                        <a:pt x="1007004" y="61927"/>
                        <a:pt x="1028171" y="50286"/>
                        <a:pt x="1035050" y="54519"/>
                      </a:cubicBezTo>
                      <a:cubicBezTo>
                        <a:pt x="1041929" y="58752"/>
                        <a:pt x="1036638" y="79919"/>
                        <a:pt x="1041400" y="83094"/>
                      </a:cubicBezTo>
                      <a:cubicBezTo>
                        <a:pt x="1046162" y="86269"/>
                        <a:pt x="1054629" y="71452"/>
                        <a:pt x="1063625" y="73569"/>
                      </a:cubicBezTo>
                      <a:cubicBezTo>
                        <a:pt x="1072621" y="75686"/>
                        <a:pt x="1089025" y="86798"/>
                        <a:pt x="1095375" y="95794"/>
                      </a:cubicBezTo>
                      <a:cubicBezTo>
                        <a:pt x="1101725" y="104790"/>
                        <a:pt x="1096963" y="122782"/>
                        <a:pt x="1101725" y="127544"/>
                      </a:cubicBezTo>
                      <a:cubicBezTo>
                        <a:pt x="1106487" y="132306"/>
                        <a:pt x="1116542" y="124369"/>
                        <a:pt x="1123950" y="124369"/>
                      </a:cubicBezTo>
                      <a:cubicBezTo>
                        <a:pt x="1131358" y="124369"/>
                        <a:pt x="1140883" y="124369"/>
                        <a:pt x="1146175" y="127544"/>
                      </a:cubicBezTo>
                      <a:cubicBezTo>
                        <a:pt x="1151467" y="130719"/>
                        <a:pt x="1154112" y="144477"/>
                        <a:pt x="1155700" y="143419"/>
                      </a:cubicBezTo>
                      <a:cubicBezTo>
                        <a:pt x="1157288" y="142361"/>
                        <a:pt x="1151467" y="122781"/>
                        <a:pt x="1155700" y="121194"/>
                      </a:cubicBezTo>
                      <a:cubicBezTo>
                        <a:pt x="1159933" y="119607"/>
                        <a:pt x="1175808" y="136540"/>
                        <a:pt x="1181100" y="133894"/>
                      </a:cubicBezTo>
                      <a:cubicBezTo>
                        <a:pt x="1186392" y="131248"/>
                        <a:pt x="1177396" y="111669"/>
                        <a:pt x="1187450" y="105319"/>
                      </a:cubicBezTo>
                      <a:cubicBezTo>
                        <a:pt x="1197504" y="98969"/>
                        <a:pt x="1231371" y="93677"/>
                        <a:pt x="1241425" y="95794"/>
                      </a:cubicBezTo>
                      <a:cubicBezTo>
                        <a:pt x="1251479" y="97911"/>
                        <a:pt x="1243013" y="117490"/>
                        <a:pt x="1247775" y="118019"/>
                      </a:cubicBezTo>
                      <a:cubicBezTo>
                        <a:pt x="1252538" y="118548"/>
                        <a:pt x="1260475" y="97381"/>
                        <a:pt x="1270000" y="98969"/>
                      </a:cubicBezTo>
                      <a:cubicBezTo>
                        <a:pt x="1279525" y="100556"/>
                        <a:pt x="1301750" y="117490"/>
                        <a:pt x="1304925" y="127544"/>
                      </a:cubicBezTo>
                      <a:cubicBezTo>
                        <a:pt x="1308100" y="137598"/>
                        <a:pt x="1289579" y="150298"/>
                        <a:pt x="1289050" y="159294"/>
                      </a:cubicBezTo>
                      <a:cubicBezTo>
                        <a:pt x="1288521" y="168290"/>
                        <a:pt x="1301221" y="171994"/>
                        <a:pt x="1301750" y="181519"/>
                      </a:cubicBezTo>
                      <a:cubicBezTo>
                        <a:pt x="1302279" y="191044"/>
                        <a:pt x="1292754" y="205332"/>
                        <a:pt x="1292225" y="216444"/>
                      </a:cubicBezTo>
                      <a:cubicBezTo>
                        <a:pt x="1291696" y="227556"/>
                        <a:pt x="1298575" y="248194"/>
                        <a:pt x="1298575" y="248194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" name="Freeform 419"/>
                <p:cNvSpPr/>
                <p:nvPr/>
              </p:nvSpPr>
              <p:spPr>
                <a:xfrm>
                  <a:off x="2206625" y="4079043"/>
                  <a:ext cx="459217" cy="177338"/>
                </a:xfrm>
                <a:custGeom>
                  <a:avLst/>
                  <a:gdLst>
                    <a:gd name="connsiteX0" fmla="*/ 0 w 459217"/>
                    <a:gd name="connsiteY0" fmla="*/ 35757 h 177338"/>
                    <a:gd name="connsiteX1" fmla="*/ 66675 w 459217"/>
                    <a:gd name="connsiteY1" fmla="*/ 16707 h 177338"/>
                    <a:gd name="connsiteX2" fmla="*/ 82550 w 459217"/>
                    <a:gd name="connsiteY2" fmla="*/ 42107 h 177338"/>
                    <a:gd name="connsiteX3" fmla="*/ 88900 w 459217"/>
                    <a:gd name="connsiteY3" fmla="*/ 4007 h 177338"/>
                    <a:gd name="connsiteX4" fmla="*/ 152400 w 459217"/>
                    <a:gd name="connsiteY4" fmla="*/ 4007 h 177338"/>
                    <a:gd name="connsiteX5" fmla="*/ 155575 w 459217"/>
                    <a:gd name="connsiteY5" fmla="*/ 29407 h 177338"/>
                    <a:gd name="connsiteX6" fmla="*/ 187325 w 459217"/>
                    <a:gd name="connsiteY6" fmla="*/ 29407 h 177338"/>
                    <a:gd name="connsiteX7" fmla="*/ 190500 w 459217"/>
                    <a:gd name="connsiteY7" fmla="*/ 54807 h 177338"/>
                    <a:gd name="connsiteX8" fmla="*/ 231775 w 459217"/>
                    <a:gd name="connsiteY8" fmla="*/ 23057 h 177338"/>
                    <a:gd name="connsiteX9" fmla="*/ 273050 w 459217"/>
                    <a:gd name="connsiteY9" fmla="*/ 19882 h 177338"/>
                    <a:gd name="connsiteX10" fmla="*/ 279400 w 459217"/>
                    <a:gd name="connsiteY10" fmla="*/ 54807 h 177338"/>
                    <a:gd name="connsiteX11" fmla="*/ 327025 w 459217"/>
                    <a:gd name="connsiteY11" fmla="*/ 51632 h 177338"/>
                    <a:gd name="connsiteX12" fmla="*/ 330200 w 459217"/>
                    <a:gd name="connsiteY12" fmla="*/ 83382 h 177338"/>
                    <a:gd name="connsiteX13" fmla="*/ 349250 w 459217"/>
                    <a:gd name="connsiteY13" fmla="*/ 70682 h 177338"/>
                    <a:gd name="connsiteX14" fmla="*/ 384175 w 459217"/>
                    <a:gd name="connsiteY14" fmla="*/ 89732 h 177338"/>
                    <a:gd name="connsiteX15" fmla="*/ 368300 w 459217"/>
                    <a:gd name="connsiteY15" fmla="*/ 111957 h 177338"/>
                    <a:gd name="connsiteX16" fmla="*/ 387350 w 459217"/>
                    <a:gd name="connsiteY16" fmla="*/ 121482 h 177338"/>
                    <a:gd name="connsiteX17" fmla="*/ 384175 w 459217"/>
                    <a:gd name="connsiteY17" fmla="*/ 146882 h 177338"/>
                    <a:gd name="connsiteX18" fmla="*/ 419100 w 459217"/>
                    <a:gd name="connsiteY18" fmla="*/ 137357 h 177338"/>
                    <a:gd name="connsiteX19" fmla="*/ 450850 w 459217"/>
                    <a:gd name="connsiteY19" fmla="*/ 150057 h 177338"/>
                    <a:gd name="connsiteX20" fmla="*/ 454025 w 459217"/>
                    <a:gd name="connsiteY20" fmla="*/ 175457 h 177338"/>
                    <a:gd name="connsiteX21" fmla="*/ 387350 w 459217"/>
                    <a:gd name="connsiteY21" fmla="*/ 175457 h 177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217" h="177338">
                      <a:moveTo>
                        <a:pt x="0" y="35757"/>
                      </a:moveTo>
                      <a:cubicBezTo>
                        <a:pt x="26458" y="25703"/>
                        <a:pt x="52917" y="15649"/>
                        <a:pt x="66675" y="16707"/>
                      </a:cubicBezTo>
                      <a:cubicBezTo>
                        <a:pt x="80433" y="17765"/>
                        <a:pt x="78846" y="44224"/>
                        <a:pt x="82550" y="42107"/>
                      </a:cubicBezTo>
                      <a:cubicBezTo>
                        <a:pt x="86254" y="39990"/>
                        <a:pt x="77258" y="10357"/>
                        <a:pt x="88900" y="4007"/>
                      </a:cubicBezTo>
                      <a:cubicBezTo>
                        <a:pt x="100542" y="-2343"/>
                        <a:pt x="141288" y="-226"/>
                        <a:pt x="152400" y="4007"/>
                      </a:cubicBezTo>
                      <a:cubicBezTo>
                        <a:pt x="163513" y="8240"/>
                        <a:pt x="149754" y="25174"/>
                        <a:pt x="155575" y="29407"/>
                      </a:cubicBezTo>
                      <a:cubicBezTo>
                        <a:pt x="161396" y="33640"/>
                        <a:pt x="181504" y="25174"/>
                        <a:pt x="187325" y="29407"/>
                      </a:cubicBezTo>
                      <a:cubicBezTo>
                        <a:pt x="193146" y="33640"/>
                        <a:pt x="183092" y="55865"/>
                        <a:pt x="190500" y="54807"/>
                      </a:cubicBezTo>
                      <a:cubicBezTo>
                        <a:pt x="197908" y="53749"/>
                        <a:pt x="218017" y="28878"/>
                        <a:pt x="231775" y="23057"/>
                      </a:cubicBezTo>
                      <a:cubicBezTo>
                        <a:pt x="245533" y="17236"/>
                        <a:pt x="265113" y="14590"/>
                        <a:pt x="273050" y="19882"/>
                      </a:cubicBezTo>
                      <a:cubicBezTo>
                        <a:pt x="280987" y="25174"/>
                        <a:pt x="270404" y="49515"/>
                        <a:pt x="279400" y="54807"/>
                      </a:cubicBezTo>
                      <a:cubicBezTo>
                        <a:pt x="288396" y="60099"/>
                        <a:pt x="318558" y="46869"/>
                        <a:pt x="327025" y="51632"/>
                      </a:cubicBezTo>
                      <a:cubicBezTo>
                        <a:pt x="335492" y="56395"/>
                        <a:pt x="326496" y="80207"/>
                        <a:pt x="330200" y="83382"/>
                      </a:cubicBezTo>
                      <a:cubicBezTo>
                        <a:pt x="333904" y="86557"/>
                        <a:pt x="340254" y="69624"/>
                        <a:pt x="349250" y="70682"/>
                      </a:cubicBezTo>
                      <a:cubicBezTo>
                        <a:pt x="358246" y="71740"/>
                        <a:pt x="381000" y="82853"/>
                        <a:pt x="384175" y="89732"/>
                      </a:cubicBezTo>
                      <a:cubicBezTo>
                        <a:pt x="387350" y="96611"/>
                        <a:pt x="367771" y="106665"/>
                        <a:pt x="368300" y="111957"/>
                      </a:cubicBezTo>
                      <a:cubicBezTo>
                        <a:pt x="368829" y="117249"/>
                        <a:pt x="384704" y="115661"/>
                        <a:pt x="387350" y="121482"/>
                      </a:cubicBezTo>
                      <a:cubicBezTo>
                        <a:pt x="389996" y="127303"/>
                        <a:pt x="378883" y="144236"/>
                        <a:pt x="384175" y="146882"/>
                      </a:cubicBezTo>
                      <a:cubicBezTo>
                        <a:pt x="389467" y="149528"/>
                        <a:pt x="407988" y="136828"/>
                        <a:pt x="419100" y="137357"/>
                      </a:cubicBezTo>
                      <a:cubicBezTo>
                        <a:pt x="430212" y="137886"/>
                        <a:pt x="445029" y="143707"/>
                        <a:pt x="450850" y="150057"/>
                      </a:cubicBezTo>
                      <a:cubicBezTo>
                        <a:pt x="456671" y="156407"/>
                        <a:pt x="464608" y="171224"/>
                        <a:pt x="454025" y="175457"/>
                      </a:cubicBezTo>
                      <a:cubicBezTo>
                        <a:pt x="443442" y="179690"/>
                        <a:pt x="387350" y="175457"/>
                        <a:pt x="387350" y="17545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1" name="Freeform 420"/>
                <p:cNvSpPr/>
                <p:nvPr/>
              </p:nvSpPr>
              <p:spPr>
                <a:xfrm>
                  <a:off x="1276223" y="4089846"/>
                  <a:ext cx="379947" cy="282129"/>
                </a:xfrm>
                <a:custGeom>
                  <a:avLst/>
                  <a:gdLst>
                    <a:gd name="connsiteX0" fmla="*/ 25527 w 379947"/>
                    <a:gd name="connsiteY0" fmla="*/ 282129 h 282129"/>
                    <a:gd name="connsiteX1" fmla="*/ 127 w 379947"/>
                    <a:gd name="connsiteY1" fmla="*/ 215454 h 282129"/>
                    <a:gd name="connsiteX2" fmla="*/ 35052 w 379947"/>
                    <a:gd name="connsiteY2" fmla="*/ 212279 h 282129"/>
                    <a:gd name="connsiteX3" fmla="*/ 41402 w 379947"/>
                    <a:gd name="connsiteY3" fmla="*/ 177354 h 282129"/>
                    <a:gd name="connsiteX4" fmla="*/ 82677 w 379947"/>
                    <a:gd name="connsiteY4" fmla="*/ 151954 h 282129"/>
                    <a:gd name="connsiteX5" fmla="*/ 82677 w 379947"/>
                    <a:gd name="connsiteY5" fmla="*/ 117029 h 282129"/>
                    <a:gd name="connsiteX6" fmla="*/ 108077 w 379947"/>
                    <a:gd name="connsiteY6" fmla="*/ 69404 h 282129"/>
                    <a:gd name="connsiteX7" fmla="*/ 123952 w 379947"/>
                    <a:gd name="connsiteY7" fmla="*/ 88454 h 282129"/>
                    <a:gd name="connsiteX8" fmla="*/ 133477 w 379947"/>
                    <a:gd name="connsiteY8" fmla="*/ 72579 h 282129"/>
                    <a:gd name="connsiteX9" fmla="*/ 165227 w 379947"/>
                    <a:gd name="connsiteY9" fmla="*/ 69404 h 282129"/>
                    <a:gd name="connsiteX10" fmla="*/ 158877 w 379947"/>
                    <a:gd name="connsiteY10" fmla="*/ 94804 h 282129"/>
                    <a:gd name="connsiteX11" fmla="*/ 177927 w 379947"/>
                    <a:gd name="connsiteY11" fmla="*/ 94804 h 282129"/>
                    <a:gd name="connsiteX12" fmla="*/ 196977 w 379947"/>
                    <a:gd name="connsiteY12" fmla="*/ 110679 h 282129"/>
                    <a:gd name="connsiteX13" fmla="*/ 219202 w 379947"/>
                    <a:gd name="connsiteY13" fmla="*/ 97979 h 282129"/>
                    <a:gd name="connsiteX14" fmla="*/ 241427 w 379947"/>
                    <a:gd name="connsiteY14" fmla="*/ 104329 h 282129"/>
                    <a:gd name="connsiteX15" fmla="*/ 238252 w 379947"/>
                    <a:gd name="connsiteY15" fmla="*/ 82104 h 282129"/>
                    <a:gd name="connsiteX16" fmla="*/ 244602 w 379947"/>
                    <a:gd name="connsiteY16" fmla="*/ 50354 h 282129"/>
                    <a:gd name="connsiteX17" fmla="*/ 260477 w 379947"/>
                    <a:gd name="connsiteY17" fmla="*/ 9079 h 282129"/>
                    <a:gd name="connsiteX18" fmla="*/ 279527 w 379947"/>
                    <a:gd name="connsiteY18" fmla="*/ 44004 h 282129"/>
                    <a:gd name="connsiteX19" fmla="*/ 289052 w 379947"/>
                    <a:gd name="connsiteY19" fmla="*/ 9079 h 282129"/>
                    <a:gd name="connsiteX20" fmla="*/ 330327 w 379947"/>
                    <a:gd name="connsiteY20" fmla="*/ 2729 h 282129"/>
                    <a:gd name="connsiteX21" fmla="*/ 327152 w 379947"/>
                    <a:gd name="connsiteY21" fmla="*/ 47179 h 282129"/>
                    <a:gd name="connsiteX22" fmla="*/ 377952 w 379947"/>
                    <a:gd name="connsiteY22" fmla="*/ 66229 h 282129"/>
                    <a:gd name="connsiteX23" fmla="*/ 365252 w 379947"/>
                    <a:gd name="connsiteY23" fmla="*/ 107504 h 282129"/>
                    <a:gd name="connsiteX24" fmla="*/ 323977 w 379947"/>
                    <a:gd name="connsiteY24" fmla="*/ 117029 h 282129"/>
                    <a:gd name="connsiteX25" fmla="*/ 368427 w 379947"/>
                    <a:gd name="connsiteY25" fmla="*/ 123379 h 282129"/>
                    <a:gd name="connsiteX26" fmla="*/ 362077 w 379947"/>
                    <a:gd name="connsiteY26" fmla="*/ 151954 h 282129"/>
                    <a:gd name="connsiteX27" fmla="*/ 333502 w 379947"/>
                    <a:gd name="connsiteY27" fmla="*/ 164654 h 282129"/>
                    <a:gd name="connsiteX28" fmla="*/ 365252 w 379947"/>
                    <a:gd name="connsiteY28" fmla="*/ 174179 h 282129"/>
                    <a:gd name="connsiteX29" fmla="*/ 368427 w 379947"/>
                    <a:gd name="connsiteY29" fmla="*/ 196404 h 282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79947" h="282129">
                      <a:moveTo>
                        <a:pt x="25527" y="282129"/>
                      </a:moveTo>
                      <a:cubicBezTo>
                        <a:pt x="12033" y="254612"/>
                        <a:pt x="-1460" y="227096"/>
                        <a:pt x="127" y="215454"/>
                      </a:cubicBezTo>
                      <a:cubicBezTo>
                        <a:pt x="1714" y="203812"/>
                        <a:pt x="28173" y="218629"/>
                        <a:pt x="35052" y="212279"/>
                      </a:cubicBezTo>
                      <a:cubicBezTo>
                        <a:pt x="41931" y="205929"/>
                        <a:pt x="33465" y="187408"/>
                        <a:pt x="41402" y="177354"/>
                      </a:cubicBezTo>
                      <a:cubicBezTo>
                        <a:pt x="49339" y="167300"/>
                        <a:pt x="75798" y="162008"/>
                        <a:pt x="82677" y="151954"/>
                      </a:cubicBezTo>
                      <a:cubicBezTo>
                        <a:pt x="89556" y="141900"/>
                        <a:pt x="78444" y="130787"/>
                        <a:pt x="82677" y="117029"/>
                      </a:cubicBezTo>
                      <a:cubicBezTo>
                        <a:pt x="86910" y="103271"/>
                        <a:pt x="101198" y="74166"/>
                        <a:pt x="108077" y="69404"/>
                      </a:cubicBezTo>
                      <a:cubicBezTo>
                        <a:pt x="114956" y="64642"/>
                        <a:pt x="119719" y="87925"/>
                        <a:pt x="123952" y="88454"/>
                      </a:cubicBezTo>
                      <a:cubicBezTo>
                        <a:pt x="128185" y="88983"/>
                        <a:pt x="126598" y="75754"/>
                        <a:pt x="133477" y="72579"/>
                      </a:cubicBezTo>
                      <a:cubicBezTo>
                        <a:pt x="140356" y="69404"/>
                        <a:pt x="160994" y="65700"/>
                        <a:pt x="165227" y="69404"/>
                      </a:cubicBezTo>
                      <a:cubicBezTo>
                        <a:pt x="169460" y="73108"/>
                        <a:pt x="156760" y="90571"/>
                        <a:pt x="158877" y="94804"/>
                      </a:cubicBezTo>
                      <a:cubicBezTo>
                        <a:pt x="160994" y="99037"/>
                        <a:pt x="171577" y="92158"/>
                        <a:pt x="177927" y="94804"/>
                      </a:cubicBezTo>
                      <a:cubicBezTo>
                        <a:pt x="184277" y="97450"/>
                        <a:pt x="190098" y="110150"/>
                        <a:pt x="196977" y="110679"/>
                      </a:cubicBezTo>
                      <a:cubicBezTo>
                        <a:pt x="203856" y="111208"/>
                        <a:pt x="211794" y="99037"/>
                        <a:pt x="219202" y="97979"/>
                      </a:cubicBezTo>
                      <a:cubicBezTo>
                        <a:pt x="226610" y="96921"/>
                        <a:pt x="238252" y="106975"/>
                        <a:pt x="241427" y="104329"/>
                      </a:cubicBezTo>
                      <a:cubicBezTo>
                        <a:pt x="244602" y="101683"/>
                        <a:pt x="237723" y="91100"/>
                        <a:pt x="238252" y="82104"/>
                      </a:cubicBezTo>
                      <a:cubicBezTo>
                        <a:pt x="238781" y="73108"/>
                        <a:pt x="240898" y="62525"/>
                        <a:pt x="244602" y="50354"/>
                      </a:cubicBezTo>
                      <a:cubicBezTo>
                        <a:pt x="248306" y="38183"/>
                        <a:pt x="254656" y="10137"/>
                        <a:pt x="260477" y="9079"/>
                      </a:cubicBezTo>
                      <a:cubicBezTo>
                        <a:pt x="266298" y="8021"/>
                        <a:pt x="274765" y="44004"/>
                        <a:pt x="279527" y="44004"/>
                      </a:cubicBezTo>
                      <a:cubicBezTo>
                        <a:pt x="284289" y="44004"/>
                        <a:pt x="280585" y="15958"/>
                        <a:pt x="289052" y="9079"/>
                      </a:cubicBezTo>
                      <a:cubicBezTo>
                        <a:pt x="297519" y="2200"/>
                        <a:pt x="323977" y="-3621"/>
                        <a:pt x="330327" y="2729"/>
                      </a:cubicBezTo>
                      <a:cubicBezTo>
                        <a:pt x="336677" y="9079"/>
                        <a:pt x="319215" y="36596"/>
                        <a:pt x="327152" y="47179"/>
                      </a:cubicBezTo>
                      <a:cubicBezTo>
                        <a:pt x="335089" y="57762"/>
                        <a:pt x="371602" y="56175"/>
                        <a:pt x="377952" y="66229"/>
                      </a:cubicBezTo>
                      <a:cubicBezTo>
                        <a:pt x="384302" y="76283"/>
                        <a:pt x="374248" y="99037"/>
                        <a:pt x="365252" y="107504"/>
                      </a:cubicBezTo>
                      <a:cubicBezTo>
                        <a:pt x="356256" y="115971"/>
                        <a:pt x="323448" y="114383"/>
                        <a:pt x="323977" y="117029"/>
                      </a:cubicBezTo>
                      <a:cubicBezTo>
                        <a:pt x="324506" y="119675"/>
                        <a:pt x="362077" y="117558"/>
                        <a:pt x="368427" y="123379"/>
                      </a:cubicBezTo>
                      <a:cubicBezTo>
                        <a:pt x="374777" y="129200"/>
                        <a:pt x="367898" y="145075"/>
                        <a:pt x="362077" y="151954"/>
                      </a:cubicBezTo>
                      <a:cubicBezTo>
                        <a:pt x="356256" y="158833"/>
                        <a:pt x="332973" y="160950"/>
                        <a:pt x="333502" y="164654"/>
                      </a:cubicBezTo>
                      <a:cubicBezTo>
                        <a:pt x="334031" y="168358"/>
                        <a:pt x="359431" y="168887"/>
                        <a:pt x="365252" y="174179"/>
                      </a:cubicBezTo>
                      <a:cubicBezTo>
                        <a:pt x="371073" y="179471"/>
                        <a:pt x="368427" y="196404"/>
                        <a:pt x="368427" y="196404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" name="Freeform 421"/>
                <p:cNvSpPr/>
                <p:nvPr/>
              </p:nvSpPr>
              <p:spPr>
                <a:xfrm>
                  <a:off x="1758950" y="4028889"/>
                  <a:ext cx="220596" cy="111311"/>
                </a:xfrm>
                <a:custGeom>
                  <a:avLst/>
                  <a:gdLst>
                    <a:gd name="connsiteX0" fmla="*/ 0 w 220596"/>
                    <a:gd name="connsiteY0" fmla="*/ 111311 h 111311"/>
                    <a:gd name="connsiteX1" fmla="*/ 41275 w 220596"/>
                    <a:gd name="connsiteY1" fmla="*/ 70036 h 111311"/>
                    <a:gd name="connsiteX2" fmla="*/ 60325 w 220596"/>
                    <a:gd name="connsiteY2" fmla="*/ 98611 h 111311"/>
                    <a:gd name="connsiteX3" fmla="*/ 69850 w 220596"/>
                    <a:gd name="connsiteY3" fmla="*/ 63686 h 111311"/>
                    <a:gd name="connsiteX4" fmla="*/ 120650 w 220596"/>
                    <a:gd name="connsiteY4" fmla="*/ 66861 h 111311"/>
                    <a:gd name="connsiteX5" fmla="*/ 120650 w 220596"/>
                    <a:gd name="connsiteY5" fmla="*/ 25586 h 111311"/>
                    <a:gd name="connsiteX6" fmla="*/ 161925 w 220596"/>
                    <a:gd name="connsiteY6" fmla="*/ 186 h 111311"/>
                    <a:gd name="connsiteX7" fmla="*/ 165100 w 220596"/>
                    <a:gd name="connsiteY7" fmla="*/ 38286 h 111311"/>
                    <a:gd name="connsiteX8" fmla="*/ 206375 w 220596"/>
                    <a:gd name="connsiteY8" fmla="*/ 41461 h 111311"/>
                    <a:gd name="connsiteX9" fmla="*/ 187325 w 220596"/>
                    <a:gd name="connsiteY9" fmla="*/ 76386 h 111311"/>
                    <a:gd name="connsiteX10" fmla="*/ 219075 w 220596"/>
                    <a:gd name="connsiteY10" fmla="*/ 79561 h 111311"/>
                    <a:gd name="connsiteX11" fmla="*/ 215900 w 220596"/>
                    <a:gd name="connsiteY11" fmla="*/ 104961 h 111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0596" h="111311">
                      <a:moveTo>
                        <a:pt x="0" y="111311"/>
                      </a:moveTo>
                      <a:cubicBezTo>
                        <a:pt x="15610" y="91732"/>
                        <a:pt x="31221" y="72153"/>
                        <a:pt x="41275" y="70036"/>
                      </a:cubicBezTo>
                      <a:cubicBezTo>
                        <a:pt x="51329" y="67919"/>
                        <a:pt x="55563" y="99669"/>
                        <a:pt x="60325" y="98611"/>
                      </a:cubicBezTo>
                      <a:cubicBezTo>
                        <a:pt x="65087" y="97553"/>
                        <a:pt x="59796" y="68978"/>
                        <a:pt x="69850" y="63686"/>
                      </a:cubicBezTo>
                      <a:cubicBezTo>
                        <a:pt x="79904" y="58394"/>
                        <a:pt x="112183" y="73211"/>
                        <a:pt x="120650" y="66861"/>
                      </a:cubicBezTo>
                      <a:cubicBezTo>
                        <a:pt x="129117" y="60511"/>
                        <a:pt x="113771" y="36698"/>
                        <a:pt x="120650" y="25586"/>
                      </a:cubicBezTo>
                      <a:cubicBezTo>
                        <a:pt x="127529" y="14474"/>
                        <a:pt x="154517" y="-1931"/>
                        <a:pt x="161925" y="186"/>
                      </a:cubicBezTo>
                      <a:cubicBezTo>
                        <a:pt x="169333" y="2303"/>
                        <a:pt x="157692" y="31407"/>
                        <a:pt x="165100" y="38286"/>
                      </a:cubicBezTo>
                      <a:cubicBezTo>
                        <a:pt x="172508" y="45165"/>
                        <a:pt x="202671" y="35111"/>
                        <a:pt x="206375" y="41461"/>
                      </a:cubicBezTo>
                      <a:cubicBezTo>
                        <a:pt x="210079" y="47811"/>
                        <a:pt x="185208" y="70036"/>
                        <a:pt x="187325" y="76386"/>
                      </a:cubicBezTo>
                      <a:cubicBezTo>
                        <a:pt x="189442" y="82736"/>
                        <a:pt x="214313" y="74799"/>
                        <a:pt x="219075" y="79561"/>
                      </a:cubicBezTo>
                      <a:cubicBezTo>
                        <a:pt x="223837" y="84323"/>
                        <a:pt x="215900" y="104961"/>
                        <a:pt x="215900" y="104961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" name="Freeform 422"/>
                <p:cNvSpPr/>
                <p:nvPr/>
              </p:nvSpPr>
              <p:spPr>
                <a:xfrm>
                  <a:off x="1053924" y="4289425"/>
                  <a:ext cx="1117419" cy="149379"/>
                </a:xfrm>
                <a:custGeom>
                  <a:avLst/>
                  <a:gdLst>
                    <a:gd name="connsiteX0" fmla="*/ 111301 w 1117419"/>
                    <a:gd name="connsiteY0" fmla="*/ 0 h 149379"/>
                    <a:gd name="connsiteX1" fmla="*/ 176 w 1117419"/>
                    <a:gd name="connsiteY1" fmla="*/ 9525 h 149379"/>
                    <a:gd name="connsiteX2" fmla="*/ 85901 w 1117419"/>
                    <a:gd name="connsiteY2" fmla="*/ 44450 h 149379"/>
                    <a:gd name="connsiteX3" fmla="*/ 101776 w 1117419"/>
                    <a:gd name="connsiteY3" fmla="*/ 98425 h 149379"/>
                    <a:gd name="connsiteX4" fmla="*/ 209726 w 1117419"/>
                    <a:gd name="connsiteY4" fmla="*/ 98425 h 149379"/>
                    <a:gd name="connsiteX5" fmla="*/ 206551 w 1117419"/>
                    <a:gd name="connsiteY5" fmla="*/ 130175 h 149379"/>
                    <a:gd name="connsiteX6" fmla="*/ 336726 w 1117419"/>
                    <a:gd name="connsiteY6" fmla="*/ 136525 h 149379"/>
                    <a:gd name="connsiteX7" fmla="*/ 495476 w 1117419"/>
                    <a:gd name="connsiteY7" fmla="*/ 149225 h 149379"/>
                    <a:gd name="connsiteX8" fmla="*/ 654226 w 1117419"/>
                    <a:gd name="connsiteY8" fmla="*/ 127000 h 149379"/>
                    <a:gd name="connsiteX9" fmla="*/ 609776 w 1117419"/>
                    <a:gd name="connsiteY9" fmla="*/ 114300 h 149379"/>
                    <a:gd name="connsiteX10" fmla="*/ 622476 w 1117419"/>
                    <a:gd name="connsiteY10" fmla="*/ 92075 h 149379"/>
                    <a:gd name="connsiteX11" fmla="*/ 708201 w 1117419"/>
                    <a:gd name="connsiteY11" fmla="*/ 101600 h 149379"/>
                    <a:gd name="connsiteX12" fmla="*/ 955851 w 1117419"/>
                    <a:gd name="connsiteY12" fmla="*/ 95250 h 149379"/>
                    <a:gd name="connsiteX13" fmla="*/ 1105076 w 1117419"/>
                    <a:gd name="connsiteY13" fmla="*/ 95250 h 149379"/>
                    <a:gd name="connsiteX14" fmla="*/ 1101901 w 1117419"/>
                    <a:gd name="connsiteY14" fmla="*/ 82550 h 149379"/>
                    <a:gd name="connsiteX15" fmla="*/ 1044751 w 1117419"/>
                    <a:gd name="connsiteY15" fmla="*/ 76200 h 1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17419" h="149379">
                      <a:moveTo>
                        <a:pt x="111301" y="0"/>
                      </a:moveTo>
                      <a:cubicBezTo>
                        <a:pt x="57855" y="1058"/>
                        <a:pt x="4409" y="2117"/>
                        <a:pt x="176" y="9525"/>
                      </a:cubicBezTo>
                      <a:cubicBezTo>
                        <a:pt x="-4057" y="16933"/>
                        <a:pt x="68968" y="29633"/>
                        <a:pt x="85901" y="44450"/>
                      </a:cubicBezTo>
                      <a:cubicBezTo>
                        <a:pt x="102834" y="59267"/>
                        <a:pt x="81138" y="89429"/>
                        <a:pt x="101776" y="98425"/>
                      </a:cubicBezTo>
                      <a:cubicBezTo>
                        <a:pt x="122414" y="107421"/>
                        <a:pt x="192264" y="93133"/>
                        <a:pt x="209726" y="98425"/>
                      </a:cubicBezTo>
                      <a:cubicBezTo>
                        <a:pt x="227188" y="103717"/>
                        <a:pt x="185384" y="123825"/>
                        <a:pt x="206551" y="130175"/>
                      </a:cubicBezTo>
                      <a:cubicBezTo>
                        <a:pt x="227718" y="136525"/>
                        <a:pt x="288572" y="133350"/>
                        <a:pt x="336726" y="136525"/>
                      </a:cubicBezTo>
                      <a:cubicBezTo>
                        <a:pt x="384880" y="139700"/>
                        <a:pt x="442559" y="150812"/>
                        <a:pt x="495476" y="149225"/>
                      </a:cubicBezTo>
                      <a:cubicBezTo>
                        <a:pt x="548393" y="147638"/>
                        <a:pt x="635176" y="132821"/>
                        <a:pt x="654226" y="127000"/>
                      </a:cubicBezTo>
                      <a:cubicBezTo>
                        <a:pt x="673276" y="121179"/>
                        <a:pt x="615068" y="120121"/>
                        <a:pt x="609776" y="114300"/>
                      </a:cubicBezTo>
                      <a:cubicBezTo>
                        <a:pt x="604484" y="108479"/>
                        <a:pt x="606072" y="94192"/>
                        <a:pt x="622476" y="92075"/>
                      </a:cubicBezTo>
                      <a:cubicBezTo>
                        <a:pt x="638880" y="89958"/>
                        <a:pt x="652639" y="101071"/>
                        <a:pt x="708201" y="101600"/>
                      </a:cubicBezTo>
                      <a:cubicBezTo>
                        <a:pt x="763763" y="102129"/>
                        <a:pt x="889705" y="96308"/>
                        <a:pt x="955851" y="95250"/>
                      </a:cubicBezTo>
                      <a:cubicBezTo>
                        <a:pt x="1021997" y="94192"/>
                        <a:pt x="1080734" y="97367"/>
                        <a:pt x="1105076" y="95250"/>
                      </a:cubicBezTo>
                      <a:cubicBezTo>
                        <a:pt x="1129418" y="93133"/>
                        <a:pt x="1111955" y="85725"/>
                        <a:pt x="1101901" y="82550"/>
                      </a:cubicBezTo>
                      <a:cubicBezTo>
                        <a:pt x="1091847" y="79375"/>
                        <a:pt x="1044751" y="76200"/>
                        <a:pt x="1044751" y="762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" name="Freeform 423"/>
                <p:cNvSpPr/>
                <p:nvPr/>
              </p:nvSpPr>
              <p:spPr>
                <a:xfrm>
                  <a:off x="2044700" y="4176094"/>
                  <a:ext cx="432196" cy="164366"/>
                </a:xfrm>
                <a:custGeom>
                  <a:avLst/>
                  <a:gdLst>
                    <a:gd name="connsiteX0" fmla="*/ 0 w 432196"/>
                    <a:gd name="connsiteY0" fmla="*/ 72056 h 164366"/>
                    <a:gd name="connsiteX1" fmla="*/ 31750 w 432196"/>
                    <a:gd name="connsiteY1" fmla="*/ 24431 h 164366"/>
                    <a:gd name="connsiteX2" fmla="*/ 57150 w 432196"/>
                    <a:gd name="connsiteY2" fmla="*/ 46656 h 164366"/>
                    <a:gd name="connsiteX3" fmla="*/ 60325 w 432196"/>
                    <a:gd name="connsiteY3" fmla="*/ 5381 h 164366"/>
                    <a:gd name="connsiteX4" fmla="*/ 139700 w 432196"/>
                    <a:gd name="connsiteY4" fmla="*/ 2206 h 164366"/>
                    <a:gd name="connsiteX5" fmla="*/ 139700 w 432196"/>
                    <a:gd name="connsiteY5" fmla="*/ 21256 h 164366"/>
                    <a:gd name="connsiteX6" fmla="*/ 177800 w 432196"/>
                    <a:gd name="connsiteY6" fmla="*/ 5381 h 164366"/>
                    <a:gd name="connsiteX7" fmla="*/ 225425 w 432196"/>
                    <a:gd name="connsiteY7" fmla="*/ 14906 h 164366"/>
                    <a:gd name="connsiteX8" fmla="*/ 225425 w 432196"/>
                    <a:gd name="connsiteY8" fmla="*/ 40306 h 164366"/>
                    <a:gd name="connsiteX9" fmla="*/ 254000 w 432196"/>
                    <a:gd name="connsiteY9" fmla="*/ 8556 h 164366"/>
                    <a:gd name="connsiteX10" fmla="*/ 311150 w 432196"/>
                    <a:gd name="connsiteY10" fmla="*/ 11731 h 164366"/>
                    <a:gd name="connsiteX11" fmla="*/ 311150 w 432196"/>
                    <a:gd name="connsiteY11" fmla="*/ 59356 h 164366"/>
                    <a:gd name="connsiteX12" fmla="*/ 349250 w 432196"/>
                    <a:gd name="connsiteY12" fmla="*/ 56181 h 164366"/>
                    <a:gd name="connsiteX13" fmla="*/ 349250 w 432196"/>
                    <a:gd name="connsiteY13" fmla="*/ 72056 h 164366"/>
                    <a:gd name="connsiteX14" fmla="*/ 384175 w 432196"/>
                    <a:gd name="connsiteY14" fmla="*/ 62531 h 164366"/>
                    <a:gd name="connsiteX15" fmla="*/ 428625 w 432196"/>
                    <a:gd name="connsiteY15" fmla="*/ 81581 h 164366"/>
                    <a:gd name="connsiteX16" fmla="*/ 422275 w 432196"/>
                    <a:gd name="connsiteY16" fmla="*/ 106981 h 164366"/>
                    <a:gd name="connsiteX17" fmla="*/ 365125 w 432196"/>
                    <a:gd name="connsiteY17" fmla="*/ 110156 h 164366"/>
                    <a:gd name="connsiteX18" fmla="*/ 355600 w 432196"/>
                    <a:gd name="connsiteY18" fmla="*/ 138731 h 164366"/>
                    <a:gd name="connsiteX19" fmla="*/ 282575 w 432196"/>
                    <a:gd name="connsiteY19" fmla="*/ 160956 h 164366"/>
                    <a:gd name="connsiteX20" fmla="*/ 241300 w 432196"/>
                    <a:gd name="connsiteY20" fmla="*/ 164131 h 164366"/>
                    <a:gd name="connsiteX21" fmla="*/ 177800 w 432196"/>
                    <a:gd name="connsiteY21" fmla="*/ 164131 h 164366"/>
                    <a:gd name="connsiteX22" fmla="*/ 168275 w 432196"/>
                    <a:gd name="connsiteY22" fmla="*/ 164131 h 16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32196" h="164366">
                      <a:moveTo>
                        <a:pt x="0" y="72056"/>
                      </a:moveTo>
                      <a:cubicBezTo>
                        <a:pt x="11112" y="50360"/>
                        <a:pt x="22225" y="28664"/>
                        <a:pt x="31750" y="24431"/>
                      </a:cubicBezTo>
                      <a:cubicBezTo>
                        <a:pt x="41275" y="20198"/>
                        <a:pt x="52388" y="49831"/>
                        <a:pt x="57150" y="46656"/>
                      </a:cubicBezTo>
                      <a:cubicBezTo>
                        <a:pt x="61912" y="43481"/>
                        <a:pt x="46567" y="12789"/>
                        <a:pt x="60325" y="5381"/>
                      </a:cubicBezTo>
                      <a:cubicBezTo>
                        <a:pt x="74083" y="-2027"/>
                        <a:pt x="126471" y="-440"/>
                        <a:pt x="139700" y="2206"/>
                      </a:cubicBezTo>
                      <a:cubicBezTo>
                        <a:pt x="152929" y="4852"/>
                        <a:pt x="133350" y="20727"/>
                        <a:pt x="139700" y="21256"/>
                      </a:cubicBezTo>
                      <a:cubicBezTo>
                        <a:pt x="146050" y="21785"/>
                        <a:pt x="163513" y="6439"/>
                        <a:pt x="177800" y="5381"/>
                      </a:cubicBezTo>
                      <a:cubicBezTo>
                        <a:pt x="192087" y="4323"/>
                        <a:pt x="217488" y="9085"/>
                        <a:pt x="225425" y="14906"/>
                      </a:cubicBezTo>
                      <a:cubicBezTo>
                        <a:pt x="233362" y="20727"/>
                        <a:pt x="220663" y="41364"/>
                        <a:pt x="225425" y="40306"/>
                      </a:cubicBezTo>
                      <a:cubicBezTo>
                        <a:pt x="230187" y="39248"/>
                        <a:pt x="239712" y="13319"/>
                        <a:pt x="254000" y="8556"/>
                      </a:cubicBezTo>
                      <a:cubicBezTo>
                        <a:pt x="268288" y="3793"/>
                        <a:pt x="301625" y="3264"/>
                        <a:pt x="311150" y="11731"/>
                      </a:cubicBezTo>
                      <a:cubicBezTo>
                        <a:pt x="320675" y="20198"/>
                        <a:pt x="304800" y="51948"/>
                        <a:pt x="311150" y="59356"/>
                      </a:cubicBezTo>
                      <a:cubicBezTo>
                        <a:pt x="317500" y="66764"/>
                        <a:pt x="342900" y="54064"/>
                        <a:pt x="349250" y="56181"/>
                      </a:cubicBezTo>
                      <a:cubicBezTo>
                        <a:pt x="355600" y="58298"/>
                        <a:pt x="343429" y="70998"/>
                        <a:pt x="349250" y="72056"/>
                      </a:cubicBezTo>
                      <a:cubicBezTo>
                        <a:pt x="355071" y="73114"/>
                        <a:pt x="370946" y="60944"/>
                        <a:pt x="384175" y="62531"/>
                      </a:cubicBezTo>
                      <a:cubicBezTo>
                        <a:pt x="397404" y="64118"/>
                        <a:pt x="422275" y="74173"/>
                        <a:pt x="428625" y="81581"/>
                      </a:cubicBezTo>
                      <a:cubicBezTo>
                        <a:pt x="434975" y="88989"/>
                        <a:pt x="432858" y="102219"/>
                        <a:pt x="422275" y="106981"/>
                      </a:cubicBezTo>
                      <a:cubicBezTo>
                        <a:pt x="411692" y="111744"/>
                        <a:pt x="376238" y="104864"/>
                        <a:pt x="365125" y="110156"/>
                      </a:cubicBezTo>
                      <a:cubicBezTo>
                        <a:pt x="354013" y="115448"/>
                        <a:pt x="369358" y="130264"/>
                        <a:pt x="355600" y="138731"/>
                      </a:cubicBezTo>
                      <a:cubicBezTo>
                        <a:pt x="341842" y="147198"/>
                        <a:pt x="301625" y="156723"/>
                        <a:pt x="282575" y="160956"/>
                      </a:cubicBezTo>
                      <a:cubicBezTo>
                        <a:pt x="263525" y="165189"/>
                        <a:pt x="258762" y="163602"/>
                        <a:pt x="241300" y="164131"/>
                      </a:cubicBezTo>
                      <a:cubicBezTo>
                        <a:pt x="223838" y="164660"/>
                        <a:pt x="177800" y="164131"/>
                        <a:pt x="177800" y="164131"/>
                      </a:cubicBezTo>
                      <a:lnTo>
                        <a:pt x="168275" y="164131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" name="Freeform 424"/>
                <p:cNvSpPr/>
                <p:nvPr/>
              </p:nvSpPr>
              <p:spPr>
                <a:xfrm>
                  <a:off x="729123" y="3857027"/>
                  <a:ext cx="845677" cy="289708"/>
                </a:xfrm>
                <a:custGeom>
                  <a:avLst/>
                  <a:gdLst>
                    <a:gd name="connsiteX0" fmla="*/ 321802 w 845677"/>
                    <a:gd name="connsiteY0" fmla="*/ 286348 h 289708"/>
                    <a:gd name="connsiteX1" fmla="*/ 156702 w 845677"/>
                    <a:gd name="connsiteY1" fmla="*/ 286348 h 289708"/>
                    <a:gd name="connsiteX2" fmla="*/ 169402 w 845677"/>
                    <a:gd name="connsiteY2" fmla="*/ 251423 h 289708"/>
                    <a:gd name="connsiteX3" fmla="*/ 86852 w 845677"/>
                    <a:gd name="connsiteY3" fmla="*/ 251423 h 289708"/>
                    <a:gd name="connsiteX4" fmla="*/ 137652 w 845677"/>
                    <a:gd name="connsiteY4" fmla="*/ 229198 h 289708"/>
                    <a:gd name="connsiteX5" fmla="*/ 48752 w 845677"/>
                    <a:gd name="connsiteY5" fmla="*/ 222848 h 289708"/>
                    <a:gd name="connsiteX6" fmla="*/ 32877 w 845677"/>
                    <a:gd name="connsiteY6" fmla="*/ 194273 h 289708"/>
                    <a:gd name="connsiteX7" fmla="*/ 1127 w 845677"/>
                    <a:gd name="connsiteY7" fmla="*/ 181573 h 289708"/>
                    <a:gd name="connsiteX8" fmla="*/ 77327 w 845677"/>
                    <a:gd name="connsiteY8" fmla="*/ 159348 h 289708"/>
                    <a:gd name="connsiteX9" fmla="*/ 77327 w 845677"/>
                    <a:gd name="connsiteY9" fmla="*/ 137123 h 289708"/>
                    <a:gd name="connsiteX10" fmla="*/ 124952 w 845677"/>
                    <a:gd name="connsiteY10" fmla="*/ 121248 h 289708"/>
                    <a:gd name="connsiteX11" fmla="*/ 124952 w 845677"/>
                    <a:gd name="connsiteY11" fmla="*/ 70448 h 289708"/>
                    <a:gd name="connsiteX12" fmla="*/ 175752 w 845677"/>
                    <a:gd name="connsiteY12" fmla="*/ 64098 h 289708"/>
                    <a:gd name="connsiteX13" fmla="*/ 188452 w 845677"/>
                    <a:gd name="connsiteY13" fmla="*/ 76798 h 289708"/>
                    <a:gd name="connsiteX14" fmla="*/ 194802 w 845677"/>
                    <a:gd name="connsiteY14" fmla="*/ 19648 h 289708"/>
                    <a:gd name="connsiteX15" fmla="*/ 232902 w 845677"/>
                    <a:gd name="connsiteY15" fmla="*/ 19648 h 289708"/>
                    <a:gd name="connsiteX16" fmla="*/ 242427 w 845677"/>
                    <a:gd name="connsiteY16" fmla="*/ 32348 h 289708"/>
                    <a:gd name="connsiteX17" fmla="*/ 258302 w 845677"/>
                    <a:gd name="connsiteY17" fmla="*/ 3773 h 289708"/>
                    <a:gd name="connsiteX18" fmla="*/ 328152 w 845677"/>
                    <a:gd name="connsiteY18" fmla="*/ 3773 h 289708"/>
                    <a:gd name="connsiteX19" fmla="*/ 315452 w 845677"/>
                    <a:gd name="connsiteY19" fmla="*/ 35523 h 289708"/>
                    <a:gd name="connsiteX20" fmla="*/ 337677 w 845677"/>
                    <a:gd name="connsiteY20" fmla="*/ 32348 h 289708"/>
                    <a:gd name="connsiteX21" fmla="*/ 363077 w 845677"/>
                    <a:gd name="connsiteY21" fmla="*/ 45048 h 289708"/>
                    <a:gd name="connsiteX22" fmla="*/ 375777 w 845677"/>
                    <a:gd name="connsiteY22" fmla="*/ 16473 h 289708"/>
                    <a:gd name="connsiteX23" fmla="*/ 455152 w 845677"/>
                    <a:gd name="connsiteY23" fmla="*/ 598 h 289708"/>
                    <a:gd name="connsiteX24" fmla="*/ 474202 w 845677"/>
                    <a:gd name="connsiteY24" fmla="*/ 22823 h 289708"/>
                    <a:gd name="connsiteX25" fmla="*/ 471027 w 845677"/>
                    <a:gd name="connsiteY25" fmla="*/ 48223 h 289708"/>
                    <a:gd name="connsiteX26" fmla="*/ 493252 w 845677"/>
                    <a:gd name="connsiteY26" fmla="*/ 45048 h 289708"/>
                    <a:gd name="connsiteX27" fmla="*/ 521827 w 845677"/>
                    <a:gd name="connsiteY27" fmla="*/ 76798 h 289708"/>
                    <a:gd name="connsiteX28" fmla="*/ 563102 w 845677"/>
                    <a:gd name="connsiteY28" fmla="*/ 67273 h 289708"/>
                    <a:gd name="connsiteX29" fmla="*/ 648827 w 845677"/>
                    <a:gd name="connsiteY29" fmla="*/ 73623 h 289708"/>
                    <a:gd name="connsiteX30" fmla="*/ 658352 w 845677"/>
                    <a:gd name="connsiteY30" fmla="*/ 92673 h 289708"/>
                    <a:gd name="connsiteX31" fmla="*/ 677402 w 845677"/>
                    <a:gd name="connsiteY31" fmla="*/ 73623 h 289708"/>
                    <a:gd name="connsiteX32" fmla="*/ 740902 w 845677"/>
                    <a:gd name="connsiteY32" fmla="*/ 60923 h 289708"/>
                    <a:gd name="connsiteX33" fmla="*/ 779002 w 845677"/>
                    <a:gd name="connsiteY33" fmla="*/ 83148 h 289708"/>
                    <a:gd name="connsiteX34" fmla="*/ 801227 w 845677"/>
                    <a:gd name="connsiteY34" fmla="*/ 99023 h 289708"/>
                    <a:gd name="connsiteX35" fmla="*/ 829802 w 845677"/>
                    <a:gd name="connsiteY35" fmla="*/ 64098 h 289708"/>
                    <a:gd name="connsiteX36" fmla="*/ 845677 w 845677"/>
                    <a:gd name="connsiteY36" fmla="*/ 79973 h 289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45677" h="289708">
                      <a:moveTo>
                        <a:pt x="321802" y="286348"/>
                      </a:moveTo>
                      <a:cubicBezTo>
                        <a:pt x="251952" y="289258"/>
                        <a:pt x="182102" y="292169"/>
                        <a:pt x="156702" y="286348"/>
                      </a:cubicBezTo>
                      <a:cubicBezTo>
                        <a:pt x="131302" y="280527"/>
                        <a:pt x="181044" y="257244"/>
                        <a:pt x="169402" y="251423"/>
                      </a:cubicBezTo>
                      <a:cubicBezTo>
                        <a:pt x="157760" y="245602"/>
                        <a:pt x="92144" y="255127"/>
                        <a:pt x="86852" y="251423"/>
                      </a:cubicBezTo>
                      <a:cubicBezTo>
                        <a:pt x="81560" y="247719"/>
                        <a:pt x="144002" y="233960"/>
                        <a:pt x="137652" y="229198"/>
                      </a:cubicBezTo>
                      <a:cubicBezTo>
                        <a:pt x="131302" y="224436"/>
                        <a:pt x="66214" y="228669"/>
                        <a:pt x="48752" y="222848"/>
                      </a:cubicBezTo>
                      <a:cubicBezTo>
                        <a:pt x="31290" y="217027"/>
                        <a:pt x="40815" y="201152"/>
                        <a:pt x="32877" y="194273"/>
                      </a:cubicBezTo>
                      <a:cubicBezTo>
                        <a:pt x="24939" y="187394"/>
                        <a:pt x="-6281" y="187394"/>
                        <a:pt x="1127" y="181573"/>
                      </a:cubicBezTo>
                      <a:cubicBezTo>
                        <a:pt x="8535" y="175752"/>
                        <a:pt x="64627" y="166756"/>
                        <a:pt x="77327" y="159348"/>
                      </a:cubicBezTo>
                      <a:cubicBezTo>
                        <a:pt x="90027" y="151940"/>
                        <a:pt x="69390" y="143473"/>
                        <a:pt x="77327" y="137123"/>
                      </a:cubicBezTo>
                      <a:cubicBezTo>
                        <a:pt x="85264" y="130773"/>
                        <a:pt x="117014" y="132360"/>
                        <a:pt x="124952" y="121248"/>
                      </a:cubicBezTo>
                      <a:cubicBezTo>
                        <a:pt x="132889" y="110135"/>
                        <a:pt x="116485" y="79973"/>
                        <a:pt x="124952" y="70448"/>
                      </a:cubicBezTo>
                      <a:cubicBezTo>
                        <a:pt x="133419" y="60923"/>
                        <a:pt x="165169" y="63040"/>
                        <a:pt x="175752" y="64098"/>
                      </a:cubicBezTo>
                      <a:cubicBezTo>
                        <a:pt x="186335" y="65156"/>
                        <a:pt x="185277" y="84206"/>
                        <a:pt x="188452" y="76798"/>
                      </a:cubicBezTo>
                      <a:cubicBezTo>
                        <a:pt x="191627" y="69390"/>
                        <a:pt x="187394" y="29173"/>
                        <a:pt x="194802" y="19648"/>
                      </a:cubicBezTo>
                      <a:cubicBezTo>
                        <a:pt x="202210" y="10123"/>
                        <a:pt x="224965" y="17531"/>
                        <a:pt x="232902" y="19648"/>
                      </a:cubicBezTo>
                      <a:cubicBezTo>
                        <a:pt x="240839" y="21765"/>
                        <a:pt x="238194" y="34994"/>
                        <a:pt x="242427" y="32348"/>
                      </a:cubicBezTo>
                      <a:cubicBezTo>
                        <a:pt x="246660" y="29702"/>
                        <a:pt x="244014" y="8536"/>
                        <a:pt x="258302" y="3773"/>
                      </a:cubicBezTo>
                      <a:cubicBezTo>
                        <a:pt x="272590" y="-990"/>
                        <a:pt x="318627" y="-1519"/>
                        <a:pt x="328152" y="3773"/>
                      </a:cubicBezTo>
                      <a:cubicBezTo>
                        <a:pt x="337677" y="9065"/>
                        <a:pt x="313865" y="30761"/>
                        <a:pt x="315452" y="35523"/>
                      </a:cubicBezTo>
                      <a:cubicBezTo>
                        <a:pt x="317039" y="40285"/>
                        <a:pt x="329739" y="30760"/>
                        <a:pt x="337677" y="32348"/>
                      </a:cubicBezTo>
                      <a:cubicBezTo>
                        <a:pt x="345615" y="33936"/>
                        <a:pt x="356727" y="47694"/>
                        <a:pt x="363077" y="45048"/>
                      </a:cubicBezTo>
                      <a:cubicBezTo>
                        <a:pt x="369427" y="42402"/>
                        <a:pt x="360431" y="23881"/>
                        <a:pt x="375777" y="16473"/>
                      </a:cubicBezTo>
                      <a:cubicBezTo>
                        <a:pt x="391123" y="9065"/>
                        <a:pt x="438748" y="-460"/>
                        <a:pt x="455152" y="598"/>
                      </a:cubicBezTo>
                      <a:cubicBezTo>
                        <a:pt x="471556" y="1656"/>
                        <a:pt x="471556" y="14886"/>
                        <a:pt x="474202" y="22823"/>
                      </a:cubicBezTo>
                      <a:cubicBezTo>
                        <a:pt x="476848" y="30760"/>
                        <a:pt x="467852" y="44519"/>
                        <a:pt x="471027" y="48223"/>
                      </a:cubicBezTo>
                      <a:cubicBezTo>
                        <a:pt x="474202" y="51927"/>
                        <a:pt x="484785" y="40285"/>
                        <a:pt x="493252" y="45048"/>
                      </a:cubicBezTo>
                      <a:cubicBezTo>
                        <a:pt x="501719" y="49811"/>
                        <a:pt x="510185" y="73094"/>
                        <a:pt x="521827" y="76798"/>
                      </a:cubicBezTo>
                      <a:cubicBezTo>
                        <a:pt x="533469" y="80502"/>
                        <a:pt x="541935" y="67802"/>
                        <a:pt x="563102" y="67273"/>
                      </a:cubicBezTo>
                      <a:cubicBezTo>
                        <a:pt x="584269" y="66744"/>
                        <a:pt x="632952" y="69390"/>
                        <a:pt x="648827" y="73623"/>
                      </a:cubicBezTo>
                      <a:cubicBezTo>
                        <a:pt x="664702" y="77856"/>
                        <a:pt x="653590" y="92673"/>
                        <a:pt x="658352" y="92673"/>
                      </a:cubicBezTo>
                      <a:cubicBezTo>
                        <a:pt x="663114" y="92673"/>
                        <a:pt x="663644" y="78915"/>
                        <a:pt x="677402" y="73623"/>
                      </a:cubicBezTo>
                      <a:cubicBezTo>
                        <a:pt x="691160" y="68331"/>
                        <a:pt x="723969" y="59335"/>
                        <a:pt x="740902" y="60923"/>
                      </a:cubicBezTo>
                      <a:cubicBezTo>
                        <a:pt x="757835" y="62510"/>
                        <a:pt x="768948" y="76798"/>
                        <a:pt x="779002" y="83148"/>
                      </a:cubicBezTo>
                      <a:cubicBezTo>
                        <a:pt x="789056" y="89498"/>
                        <a:pt x="792760" y="102198"/>
                        <a:pt x="801227" y="99023"/>
                      </a:cubicBezTo>
                      <a:cubicBezTo>
                        <a:pt x="809694" y="95848"/>
                        <a:pt x="822394" y="67273"/>
                        <a:pt x="829802" y="64098"/>
                      </a:cubicBezTo>
                      <a:cubicBezTo>
                        <a:pt x="837210" y="60923"/>
                        <a:pt x="842502" y="76269"/>
                        <a:pt x="845677" y="7997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" name="Freeform 425"/>
                <p:cNvSpPr/>
                <p:nvPr/>
              </p:nvSpPr>
              <p:spPr>
                <a:xfrm>
                  <a:off x="510742" y="3659560"/>
                  <a:ext cx="1359333" cy="356222"/>
                </a:xfrm>
                <a:custGeom>
                  <a:avLst/>
                  <a:gdLst>
                    <a:gd name="connsiteX0" fmla="*/ 187758 w 1359333"/>
                    <a:gd name="connsiteY0" fmla="*/ 353640 h 356222"/>
                    <a:gd name="connsiteX1" fmla="*/ 433 w 1359333"/>
                    <a:gd name="connsiteY1" fmla="*/ 350465 h 356222"/>
                    <a:gd name="connsiteX2" fmla="*/ 136958 w 1359333"/>
                    <a:gd name="connsiteY2" fmla="*/ 302840 h 356222"/>
                    <a:gd name="connsiteX3" fmla="*/ 162358 w 1359333"/>
                    <a:gd name="connsiteY3" fmla="*/ 252040 h 356222"/>
                    <a:gd name="connsiteX4" fmla="*/ 209983 w 1359333"/>
                    <a:gd name="connsiteY4" fmla="*/ 261565 h 356222"/>
                    <a:gd name="connsiteX5" fmla="*/ 244908 w 1359333"/>
                    <a:gd name="connsiteY5" fmla="*/ 258390 h 356222"/>
                    <a:gd name="connsiteX6" fmla="*/ 257608 w 1359333"/>
                    <a:gd name="connsiteY6" fmla="*/ 229815 h 356222"/>
                    <a:gd name="connsiteX7" fmla="*/ 267133 w 1359333"/>
                    <a:gd name="connsiteY7" fmla="*/ 191715 h 356222"/>
                    <a:gd name="connsiteX8" fmla="*/ 317933 w 1359333"/>
                    <a:gd name="connsiteY8" fmla="*/ 179015 h 356222"/>
                    <a:gd name="connsiteX9" fmla="*/ 324283 w 1359333"/>
                    <a:gd name="connsiteY9" fmla="*/ 118690 h 356222"/>
                    <a:gd name="connsiteX10" fmla="*/ 410008 w 1359333"/>
                    <a:gd name="connsiteY10" fmla="*/ 109165 h 356222"/>
                    <a:gd name="connsiteX11" fmla="*/ 416358 w 1359333"/>
                    <a:gd name="connsiteY11" fmla="*/ 128215 h 356222"/>
                    <a:gd name="connsiteX12" fmla="*/ 435408 w 1359333"/>
                    <a:gd name="connsiteY12" fmla="*/ 105990 h 356222"/>
                    <a:gd name="connsiteX13" fmla="*/ 489383 w 1359333"/>
                    <a:gd name="connsiteY13" fmla="*/ 109165 h 356222"/>
                    <a:gd name="connsiteX14" fmla="*/ 489383 w 1359333"/>
                    <a:gd name="connsiteY14" fmla="*/ 128215 h 356222"/>
                    <a:gd name="connsiteX15" fmla="*/ 524308 w 1359333"/>
                    <a:gd name="connsiteY15" fmla="*/ 93290 h 356222"/>
                    <a:gd name="connsiteX16" fmla="*/ 568758 w 1359333"/>
                    <a:gd name="connsiteY16" fmla="*/ 93290 h 356222"/>
                    <a:gd name="connsiteX17" fmla="*/ 613208 w 1359333"/>
                    <a:gd name="connsiteY17" fmla="*/ 118690 h 356222"/>
                    <a:gd name="connsiteX18" fmla="*/ 635433 w 1359333"/>
                    <a:gd name="connsiteY18" fmla="*/ 86940 h 356222"/>
                    <a:gd name="connsiteX19" fmla="*/ 657658 w 1359333"/>
                    <a:gd name="connsiteY19" fmla="*/ 99640 h 356222"/>
                    <a:gd name="connsiteX20" fmla="*/ 670358 w 1359333"/>
                    <a:gd name="connsiteY20" fmla="*/ 77415 h 356222"/>
                    <a:gd name="connsiteX21" fmla="*/ 721158 w 1359333"/>
                    <a:gd name="connsiteY21" fmla="*/ 83765 h 356222"/>
                    <a:gd name="connsiteX22" fmla="*/ 727508 w 1359333"/>
                    <a:gd name="connsiteY22" fmla="*/ 36140 h 356222"/>
                    <a:gd name="connsiteX23" fmla="*/ 794183 w 1359333"/>
                    <a:gd name="connsiteY23" fmla="*/ 13915 h 356222"/>
                    <a:gd name="connsiteX24" fmla="*/ 797358 w 1359333"/>
                    <a:gd name="connsiteY24" fmla="*/ 39315 h 356222"/>
                    <a:gd name="connsiteX25" fmla="*/ 825933 w 1359333"/>
                    <a:gd name="connsiteY25" fmla="*/ 17090 h 356222"/>
                    <a:gd name="connsiteX26" fmla="*/ 835458 w 1359333"/>
                    <a:gd name="connsiteY26" fmla="*/ 58365 h 356222"/>
                    <a:gd name="connsiteX27" fmla="*/ 825933 w 1359333"/>
                    <a:gd name="connsiteY27" fmla="*/ 74240 h 356222"/>
                    <a:gd name="connsiteX28" fmla="*/ 854508 w 1359333"/>
                    <a:gd name="connsiteY28" fmla="*/ 74240 h 356222"/>
                    <a:gd name="connsiteX29" fmla="*/ 864033 w 1359333"/>
                    <a:gd name="connsiteY29" fmla="*/ 48840 h 356222"/>
                    <a:gd name="connsiteX30" fmla="*/ 870383 w 1359333"/>
                    <a:gd name="connsiteY30" fmla="*/ 17090 h 356222"/>
                    <a:gd name="connsiteX31" fmla="*/ 911658 w 1359333"/>
                    <a:gd name="connsiteY31" fmla="*/ 1215 h 356222"/>
                    <a:gd name="connsiteX32" fmla="*/ 930708 w 1359333"/>
                    <a:gd name="connsiteY32" fmla="*/ 48840 h 356222"/>
                    <a:gd name="connsiteX33" fmla="*/ 921183 w 1359333"/>
                    <a:gd name="connsiteY33" fmla="*/ 74240 h 356222"/>
                    <a:gd name="connsiteX34" fmla="*/ 1003733 w 1359333"/>
                    <a:gd name="connsiteY34" fmla="*/ 36140 h 356222"/>
                    <a:gd name="connsiteX35" fmla="*/ 1003733 w 1359333"/>
                    <a:gd name="connsiteY35" fmla="*/ 96465 h 356222"/>
                    <a:gd name="connsiteX36" fmla="*/ 1035483 w 1359333"/>
                    <a:gd name="connsiteY36" fmla="*/ 42490 h 356222"/>
                    <a:gd name="connsiteX37" fmla="*/ 1051358 w 1359333"/>
                    <a:gd name="connsiteY37" fmla="*/ 102815 h 356222"/>
                    <a:gd name="connsiteX38" fmla="*/ 1070408 w 1359333"/>
                    <a:gd name="connsiteY38" fmla="*/ 93290 h 356222"/>
                    <a:gd name="connsiteX39" fmla="*/ 1089458 w 1359333"/>
                    <a:gd name="connsiteY39" fmla="*/ 105990 h 356222"/>
                    <a:gd name="connsiteX40" fmla="*/ 1089458 w 1359333"/>
                    <a:gd name="connsiteY40" fmla="*/ 42490 h 356222"/>
                    <a:gd name="connsiteX41" fmla="*/ 1137083 w 1359333"/>
                    <a:gd name="connsiteY41" fmla="*/ 36140 h 356222"/>
                    <a:gd name="connsiteX42" fmla="*/ 1133908 w 1359333"/>
                    <a:gd name="connsiteY42" fmla="*/ 58365 h 356222"/>
                    <a:gd name="connsiteX43" fmla="*/ 1175183 w 1359333"/>
                    <a:gd name="connsiteY43" fmla="*/ 45665 h 356222"/>
                    <a:gd name="connsiteX44" fmla="*/ 1184708 w 1359333"/>
                    <a:gd name="connsiteY44" fmla="*/ 77415 h 356222"/>
                    <a:gd name="connsiteX45" fmla="*/ 1130733 w 1359333"/>
                    <a:gd name="connsiteY45" fmla="*/ 96465 h 356222"/>
                    <a:gd name="connsiteX46" fmla="*/ 1222808 w 1359333"/>
                    <a:gd name="connsiteY46" fmla="*/ 80590 h 356222"/>
                    <a:gd name="connsiteX47" fmla="*/ 1225983 w 1359333"/>
                    <a:gd name="connsiteY47" fmla="*/ 102815 h 356222"/>
                    <a:gd name="connsiteX48" fmla="*/ 1257733 w 1359333"/>
                    <a:gd name="connsiteY48" fmla="*/ 99640 h 356222"/>
                    <a:gd name="connsiteX49" fmla="*/ 1270433 w 1359333"/>
                    <a:gd name="connsiteY49" fmla="*/ 121865 h 356222"/>
                    <a:gd name="connsiteX50" fmla="*/ 1245033 w 1359333"/>
                    <a:gd name="connsiteY50" fmla="*/ 147265 h 356222"/>
                    <a:gd name="connsiteX51" fmla="*/ 1318058 w 1359333"/>
                    <a:gd name="connsiteY51" fmla="*/ 147265 h 356222"/>
                    <a:gd name="connsiteX52" fmla="*/ 1321233 w 1359333"/>
                    <a:gd name="connsiteY52" fmla="*/ 179015 h 356222"/>
                    <a:gd name="connsiteX53" fmla="*/ 1340283 w 1359333"/>
                    <a:gd name="connsiteY53" fmla="*/ 185365 h 356222"/>
                    <a:gd name="connsiteX54" fmla="*/ 1359333 w 1359333"/>
                    <a:gd name="connsiteY54" fmla="*/ 220290 h 35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359333" h="356222">
                      <a:moveTo>
                        <a:pt x="187758" y="353640"/>
                      </a:moveTo>
                      <a:cubicBezTo>
                        <a:pt x="98329" y="356286"/>
                        <a:pt x="8900" y="358932"/>
                        <a:pt x="433" y="350465"/>
                      </a:cubicBezTo>
                      <a:cubicBezTo>
                        <a:pt x="-8034" y="341998"/>
                        <a:pt x="109971" y="319244"/>
                        <a:pt x="136958" y="302840"/>
                      </a:cubicBezTo>
                      <a:cubicBezTo>
                        <a:pt x="163945" y="286436"/>
                        <a:pt x="150187" y="258919"/>
                        <a:pt x="162358" y="252040"/>
                      </a:cubicBezTo>
                      <a:cubicBezTo>
                        <a:pt x="174529" y="245161"/>
                        <a:pt x="196225" y="260507"/>
                        <a:pt x="209983" y="261565"/>
                      </a:cubicBezTo>
                      <a:cubicBezTo>
                        <a:pt x="223741" y="262623"/>
                        <a:pt x="236971" y="263682"/>
                        <a:pt x="244908" y="258390"/>
                      </a:cubicBezTo>
                      <a:cubicBezTo>
                        <a:pt x="252845" y="253098"/>
                        <a:pt x="253904" y="240927"/>
                        <a:pt x="257608" y="229815"/>
                      </a:cubicBezTo>
                      <a:cubicBezTo>
                        <a:pt x="261312" y="218703"/>
                        <a:pt x="257079" y="200182"/>
                        <a:pt x="267133" y="191715"/>
                      </a:cubicBezTo>
                      <a:cubicBezTo>
                        <a:pt x="277187" y="183248"/>
                        <a:pt x="308408" y="191186"/>
                        <a:pt x="317933" y="179015"/>
                      </a:cubicBezTo>
                      <a:cubicBezTo>
                        <a:pt x="327458" y="166844"/>
                        <a:pt x="308937" y="130332"/>
                        <a:pt x="324283" y="118690"/>
                      </a:cubicBezTo>
                      <a:cubicBezTo>
                        <a:pt x="339629" y="107048"/>
                        <a:pt x="394662" y="107577"/>
                        <a:pt x="410008" y="109165"/>
                      </a:cubicBezTo>
                      <a:cubicBezTo>
                        <a:pt x="425354" y="110752"/>
                        <a:pt x="412125" y="128744"/>
                        <a:pt x="416358" y="128215"/>
                      </a:cubicBezTo>
                      <a:cubicBezTo>
                        <a:pt x="420591" y="127686"/>
                        <a:pt x="423237" y="109165"/>
                        <a:pt x="435408" y="105990"/>
                      </a:cubicBezTo>
                      <a:cubicBezTo>
                        <a:pt x="447579" y="102815"/>
                        <a:pt x="480387" y="105461"/>
                        <a:pt x="489383" y="109165"/>
                      </a:cubicBezTo>
                      <a:cubicBezTo>
                        <a:pt x="498379" y="112869"/>
                        <a:pt x="483562" y="130861"/>
                        <a:pt x="489383" y="128215"/>
                      </a:cubicBezTo>
                      <a:cubicBezTo>
                        <a:pt x="495204" y="125569"/>
                        <a:pt x="511079" y="99111"/>
                        <a:pt x="524308" y="93290"/>
                      </a:cubicBezTo>
                      <a:cubicBezTo>
                        <a:pt x="537537" y="87469"/>
                        <a:pt x="553941" y="89057"/>
                        <a:pt x="568758" y="93290"/>
                      </a:cubicBezTo>
                      <a:cubicBezTo>
                        <a:pt x="583575" y="97523"/>
                        <a:pt x="602096" y="119748"/>
                        <a:pt x="613208" y="118690"/>
                      </a:cubicBezTo>
                      <a:cubicBezTo>
                        <a:pt x="624320" y="117632"/>
                        <a:pt x="628025" y="90115"/>
                        <a:pt x="635433" y="86940"/>
                      </a:cubicBezTo>
                      <a:cubicBezTo>
                        <a:pt x="642841" y="83765"/>
                        <a:pt x="651837" y="101227"/>
                        <a:pt x="657658" y="99640"/>
                      </a:cubicBezTo>
                      <a:cubicBezTo>
                        <a:pt x="663479" y="98052"/>
                        <a:pt x="659775" y="80061"/>
                        <a:pt x="670358" y="77415"/>
                      </a:cubicBezTo>
                      <a:cubicBezTo>
                        <a:pt x="680941" y="74769"/>
                        <a:pt x="711633" y="90644"/>
                        <a:pt x="721158" y="83765"/>
                      </a:cubicBezTo>
                      <a:cubicBezTo>
                        <a:pt x="730683" y="76886"/>
                        <a:pt x="715337" y="47782"/>
                        <a:pt x="727508" y="36140"/>
                      </a:cubicBezTo>
                      <a:cubicBezTo>
                        <a:pt x="739679" y="24498"/>
                        <a:pt x="782541" y="13386"/>
                        <a:pt x="794183" y="13915"/>
                      </a:cubicBezTo>
                      <a:cubicBezTo>
                        <a:pt x="805825" y="14444"/>
                        <a:pt x="792066" y="38786"/>
                        <a:pt x="797358" y="39315"/>
                      </a:cubicBezTo>
                      <a:cubicBezTo>
                        <a:pt x="802650" y="39844"/>
                        <a:pt x="819583" y="13915"/>
                        <a:pt x="825933" y="17090"/>
                      </a:cubicBezTo>
                      <a:cubicBezTo>
                        <a:pt x="832283" y="20265"/>
                        <a:pt x="835458" y="48840"/>
                        <a:pt x="835458" y="58365"/>
                      </a:cubicBezTo>
                      <a:cubicBezTo>
                        <a:pt x="835458" y="67890"/>
                        <a:pt x="822758" y="71594"/>
                        <a:pt x="825933" y="74240"/>
                      </a:cubicBezTo>
                      <a:cubicBezTo>
                        <a:pt x="829108" y="76886"/>
                        <a:pt x="848158" y="78473"/>
                        <a:pt x="854508" y="74240"/>
                      </a:cubicBezTo>
                      <a:cubicBezTo>
                        <a:pt x="860858" y="70007"/>
                        <a:pt x="861387" y="58365"/>
                        <a:pt x="864033" y="48840"/>
                      </a:cubicBezTo>
                      <a:cubicBezTo>
                        <a:pt x="866679" y="39315"/>
                        <a:pt x="862446" y="25027"/>
                        <a:pt x="870383" y="17090"/>
                      </a:cubicBezTo>
                      <a:cubicBezTo>
                        <a:pt x="878320" y="9153"/>
                        <a:pt x="901604" y="-4077"/>
                        <a:pt x="911658" y="1215"/>
                      </a:cubicBezTo>
                      <a:cubicBezTo>
                        <a:pt x="921712" y="6507"/>
                        <a:pt x="929121" y="36669"/>
                        <a:pt x="930708" y="48840"/>
                      </a:cubicBezTo>
                      <a:cubicBezTo>
                        <a:pt x="932295" y="61011"/>
                        <a:pt x="909012" y="76357"/>
                        <a:pt x="921183" y="74240"/>
                      </a:cubicBezTo>
                      <a:cubicBezTo>
                        <a:pt x="933354" y="72123"/>
                        <a:pt x="989975" y="32436"/>
                        <a:pt x="1003733" y="36140"/>
                      </a:cubicBezTo>
                      <a:cubicBezTo>
                        <a:pt x="1017491" y="39844"/>
                        <a:pt x="998442" y="95407"/>
                        <a:pt x="1003733" y="96465"/>
                      </a:cubicBezTo>
                      <a:cubicBezTo>
                        <a:pt x="1009024" y="97523"/>
                        <a:pt x="1027546" y="41432"/>
                        <a:pt x="1035483" y="42490"/>
                      </a:cubicBezTo>
                      <a:cubicBezTo>
                        <a:pt x="1043420" y="43548"/>
                        <a:pt x="1045537" y="94348"/>
                        <a:pt x="1051358" y="102815"/>
                      </a:cubicBezTo>
                      <a:cubicBezTo>
                        <a:pt x="1057179" y="111282"/>
                        <a:pt x="1064058" y="92761"/>
                        <a:pt x="1070408" y="93290"/>
                      </a:cubicBezTo>
                      <a:cubicBezTo>
                        <a:pt x="1076758" y="93819"/>
                        <a:pt x="1086283" y="114457"/>
                        <a:pt x="1089458" y="105990"/>
                      </a:cubicBezTo>
                      <a:cubicBezTo>
                        <a:pt x="1092633" y="97523"/>
                        <a:pt x="1081521" y="54132"/>
                        <a:pt x="1089458" y="42490"/>
                      </a:cubicBezTo>
                      <a:cubicBezTo>
                        <a:pt x="1097396" y="30848"/>
                        <a:pt x="1129675" y="33494"/>
                        <a:pt x="1137083" y="36140"/>
                      </a:cubicBezTo>
                      <a:cubicBezTo>
                        <a:pt x="1144491" y="38786"/>
                        <a:pt x="1127558" y="56777"/>
                        <a:pt x="1133908" y="58365"/>
                      </a:cubicBezTo>
                      <a:cubicBezTo>
                        <a:pt x="1140258" y="59952"/>
                        <a:pt x="1166716" y="42490"/>
                        <a:pt x="1175183" y="45665"/>
                      </a:cubicBezTo>
                      <a:cubicBezTo>
                        <a:pt x="1183650" y="48840"/>
                        <a:pt x="1192116" y="68948"/>
                        <a:pt x="1184708" y="77415"/>
                      </a:cubicBezTo>
                      <a:cubicBezTo>
                        <a:pt x="1177300" y="85882"/>
                        <a:pt x="1124383" y="95936"/>
                        <a:pt x="1130733" y="96465"/>
                      </a:cubicBezTo>
                      <a:cubicBezTo>
                        <a:pt x="1137083" y="96994"/>
                        <a:pt x="1206933" y="79532"/>
                        <a:pt x="1222808" y="80590"/>
                      </a:cubicBezTo>
                      <a:cubicBezTo>
                        <a:pt x="1238683" y="81648"/>
                        <a:pt x="1220162" y="99640"/>
                        <a:pt x="1225983" y="102815"/>
                      </a:cubicBezTo>
                      <a:cubicBezTo>
                        <a:pt x="1231804" y="105990"/>
                        <a:pt x="1250325" y="96465"/>
                        <a:pt x="1257733" y="99640"/>
                      </a:cubicBezTo>
                      <a:cubicBezTo>
                        <a:pt x="1265141" y="102815"/>
                        <a:pt x="1272550" y="113928"/>
                        <a:pt x="1270433" y="121865"/>
                      </a:cubicBezTo>
                      <a:cubicBezTo>
                        <a:pt x="1268316" y="129802"/>
                        <a:pt x="1237096" y="143032"/>
                        <a:pt x="1245033" y="147265"/>
                      </a:cubicBezTo>
                      <a:cubicBezTo>
                        <a:pt x="1252970" y="151498"/>
                        <a:pt x="1305358" y="141973"/>
                        <a:pt x="1318058" y="147265"/>
                      </a:cubicBezTo>
                      <a:cubicBezTo>
                        <a:pt x="1330758" y="152557"/>
                        <a:pt x="1317529" y="172665"/>
                        <a:pt x="1321233" y="179015"/>
                      </a:cubicBezTo>
                      <a:cubicBezTo>
                        <a:pt x="1324937" y="185365"/>
                        <a:pt x="1333933" y="178486"/>
                        <a:pt x="1340283" y="185365"/>
                      </a:cubicBezTo>
                      <a:cubicBezTo>
                        <a:pt x="1346633" y="192244"/>
                        <a:pt x="1359333" y="220290"/>
                        <a:pt x="1359333" y="22029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" name="Freeform 426"/>
                <p:cNvSpPr/>
                <p:nvPr/>
              </p:nvSpPr>
              <p:spPr>
                <a:xfrm>
                  <a:off x="1416050" y="3810000"/>
                  <a:ext cx="234950" cy="98453"/>
                </a:xfrm>
                <a:custGeom>
                  <a:avLst/>
                  <a:gdLst>
                    <a:gd name="connsiteX0" fmla="*/ 0 w 234950"/>
                    <a:gd name="connsiteY0" fmla="*/ 38100 h 98453"/>
                    <a:gd name="connsiteX1" fmla="*/ 50800 w 234950"/>
                    <a:gd name="connsiteY1" fmla="*/ 0 h 98453"/>
                    <a:gd name="connsiteX2" fmla="*/ 85725 w 234950"/>
                    <a:gd name="connsiteY2" fmla="*/ 38100 h 98453"/>
                    <a:gd name="connsiteX3" fmla="*/ 101600 w 234950"/>
                    <a:gd name="connsiteY3" fmla="*/ 28575 h 98453"/>
                    <a:gd name="connsiteX4" fmla="*/ 120650 w 234950"/>
                    <a:gd name="connsiteY4" fmla="*/ 60325 h 98453"/>
                    <a:gd name="connsiteX5" fmla="*/ 95250 w 234950"/>
                    <a:gd name="connsiteY5" fmla="*/ 98425 h 98453"/>
                    <a:gd name="connsiteX6" fmla="*/ 203200 w 234950"/>
                    <a:gd name="connsiteY6" fmla="*/ 66675 h 98453"/>
                    <a:gd name="connsiteX7" fmla="*/ 219075 w 234950"/>
                    <a:gd name="connsiteY7" fmla="*/ 76200 h 98453"/>
                    <a:gd name="connsiteX8" fmla="*/ 234950 w 234950"/>
                    <a:gd name="connsiteY8" fmla="*/ 82550 h 98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950" h="98453">
                      <a:moveTo>
                        <a:pt x="0" y="38100"/>
                      </a:moveTo>
                      <a:cubicBezTo>
                        <a:pt x="18256" y="19050"/>
                        <a:pt x="36513" y="0"/>
                        <a:pt x="50800" y="0"/>
                      </a:cubicBezTo>
                      <a:cubicBezTo>
                        <a:pt x="65087" y="0"/>
                        <a:pt x="77258" y="33337"/>
                        <a:pt x="85725" y="38100"/>
                      </a:cubicBezTo>
                      <a:cubicBezTo>
                        <a:pt x="94192" y="42863"/>
                        <a:pt x="95779" y="24871"/>
                        <a:pt x="101600" y="28575"/>
                      </a:cubicBezTo>
                      <a:cubicBezTo>
                        <a:pt x="107421" y="32279"/>
                        <a:pt x="121708" y="48683"/>
                        <a:pt x="120650" y="60325"/>
                      </a:cubicBezTo>
                      <a:cubicBezTo>
                        <a:pt x="119592" y="71967"/>
                        <a:pt x="81492" y="97367"/>
                        <a:pt x="95250" y="98425"/>
                      </a:cubicBezTo>
                      <a:cubicBezTo>
                        <a:pt x="109008" y="99483"/>
                        <a:pt x="182562" y="70379"/>
                        <a:pt x="203200" y="66675"/>
                      </a:cubicBezTo>
                      <a:cubicBezTo>
                        <a:pt x="223838" y="62971"/>
                        <a:pt x="213783" y="73554"/>
                        <a:pt x="219075" y="76200"/>
                      </a:cubicBezTo>
                      <a:cubicBezTo>
                        <a:pt x="224367" y="78846"/>
                        <a:pt x="229658" y="80698"/>
                        <a:pt x="234950" y="8255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" name="Freeform 427"/>
                <p:cNvSpPr/>
                <p:nvPr/>
              </p:nvSpPr>
              <p:spPr>
                <a:xfrm>
                  <a:off x="4606925" y="4185922"/>
                  <a:ext cx="2127250" cy="487678"/>
                </a:xfrm>
                <a:custGeom>
                  <a:avLst/>
                  <a:gdLst>
                    <a:gd name="connsiteX0" fmla="*/ 0 w 2127250"/>
                    <a:gd name="connsiteY0" fmla="*/ 278128 h 487678"/>
                    <a:gd name="connsiteX1" fmla="*/ 114300 w 2127250"/>
                    <a:gd name="connsiteY1" fmla="*/ 252728 h 487678"/>
                    <a:gd name="connsiteX2" fmla="*/ 187325 w 2127250"/>
                    <a:gd name="connsiteY2" fmla="*/ 252728 h 487678"/>
                    <a:gd name="connsiteX3" fmla="*/ 222250 w 2127250"/>
                    <a:gd name="connsiteY3" fmla="*/ 224153 h 487678"/>
                    <a:gd name="connsiteX4" fmla="*/ 269875 w 2127250"/>
                    <a:gd name="connsiteY4" fmla="*/ 217803 h 487678"/>
                    <a:gd name="connsiteX5" fmla="*/ 292100 w 2127250"/>
                    <a:gd name="connsiteY5" fmla="*/ 236853 h 487678"/>
                    <a:gd name="connsiteX6" fmla="*/ 304800 w 2127250"/>
                    <a:gd name="connsiteY6" fmla="*/ 211453 h 487678"/>
                    <a:gd name="connsiteX7" fmla="*/ 352425 w 2127250"/>
                    <a:gd name="connsiteY7" fmla="*/ 220978 h 487678"/>
                    <a:gd name="connsiteX8" fmla="*/ 342900 w 2127250"/>
                    <a:gd name="connsiteY8" fmla="*/ 170178 h 487678"/>
                    <a:gd name="connsiteX9" fmla="*/ 412750 w 2127250"/>
                    <a:gd name="connsiteY9" fmla="*/ 132078 h 487678"/>
                    <a:gd name="connsiteX10" fmla="*/ 438150 w 2127250"/>
                    <a:gd name="connsiteY10" fmla="*/ 176528 h 487678"/>
                    <a:gd name="connsiteX11" fmla="*/ 444500 w 2127250"/>
                    <a:gd name="connsiteY11" fmla="*/ 151128 h 487678"/>
                    <a:gd name="connsiteX12" fmla="*/ 469900 w 2127250"/>
                    <a:gd name="connsiteY12" fmla="*/ 157478 h 487678"/>
                    <a:gd name="connsiteX13" fmla="*/ 438150 w 2127250"/>
                    <a:gd name="connsiteY13" fmla="*/ 97153 h 487678"/>
                    <a:gd name="connsiteX14" fmla="*/ 492125 w 2127250"/>
                    <a:gd name="connsiteY14" fmla="*/ 84453 h 487678"/>
                    <a:gd name="connsiteX15" fmla="*/ 498475 w 2127250"/>
                    <a:gd name="connsiteY15" fmla="*/ 132078 h 487678"/>
                    <a:gd name="connsiteX16" fmla="*/ 530225 w 2127250"/>
                    <a:gd name="connsiteY16" fmla="*/ 122553 h 487678"/>
                    <a:gd name="connsiteX17" fmla="*/ 536575 w 2127250"/>
                    <a:gd name="connsiteY17" fmla="*/ 151128 h 487678"/>
                    <a:gd name="connsiteX18" fmla="*/ 558800 w 2127250"/>
                    <a:gd name="connsiteY18" fmla="*/ 116203 h 487678"/>
                    <a:gd name="connsiteX19" fmla="*/ 600075 w 2127250"/>
                    <a:gd name="connsiteY19" fmla="*/ 116203 h 487678"/>
                    <a:gd name="connsiteX20" fmla="*/ 606425 w 2127250"/>
                    <a:gd name="connsiteY20" fmla="*/ 144778 h 487678"/>
                    <a:gd name="connsiteX21" fmla="*/ 619125 w 2127250"/>
                    <a:gd name="connsiteY21" fmla="*/ 109853 h 487678"/>
                    <a:gd name="connsiteX22" fmla="*/ 650875 w 2127250"/>
                    <a:gd name="connsiteY22" fmla="*/ 109853 h 487678"/>
                    <a:gd name="connsiteX23" fmla="*/ 647700 w 2127250"/>
                    <a:gd name="connsiteY23" fmla="*/ 78103 h 487678"/>
                    <a:gd name="connsiteX24" fmla="*/ 682625 w 2127250"/>
                    <a:gd name="connsiteY24" fmla="*/ 43178 h 487678"/>
                    <a:gd name="connsiteX25" fmla="*/ 717550 w 2127250"/>
                    <a:gd name="connsiteY25" fmla="*/ 71753 h 487678"/>
                    <a:gd name="connsiteX26" fmla="*/ 733425 w 2127250"/>
                    <a:gd name="connsiteY26" fmla="*/ 30478 h 487678"/>
                    <a:gd name="connsiteX27" fmla="*/ 784225 w 2127250"/>
                    <a:gd name="connsiteY27" fmla="*/ 27303 h 487678"/>
                    <a:gd name="connsiteX28" fmla="*/ 800100 w 2127250"/>
                    <a:gd name="connsiteY28" fmla="*/ 62228 h 487678"/>
                    <a:gd name="connsiteX29" fmla="*/ 815975 w 2127250"/>
                    <a:gd name="connsiteY29" fmla="*/ 46353 h 487678"/>
                    <a:gd name="connsiteX30" fmla="*/ 844550 w 2127250"/>
                    <a:gd name="connsiteY30" fmla="*/ 62228 h 487678"/>
                    <a:gd name="connsiteX31" fmla="*/ 860425 w 2127250"/>
                    <a:gd name="connsiteY31" fmla="*/ 30478 h 487678"/>
                    <a:gd name="connsiteX32" fmla="*/ 892175 w 2127250"/>
                    <a:gd name="connsiteY32" fmla="*/ 49528 h 487678"/>
                    <a:gd name="connsiteX33" fmla="*/ 898525 w 2127250"/>
                    <a:gd name="connsiteY33" fmla="*/ 1903 h 487678"/>
                    <a:gd name="connsiteX34" fmla="*/ 946150 w 2127250"/>
                    <a:gd name="connsiteY34" fmla="*/ 14603 h 487678"/>
                    <a:gd name="connsiteX35" fmla="*/ 939800 w 2127250"/>
                    <a:gd name="connsiteY35" fmla="*/ 62228 h 487678"/>
                    <a:gd name="connsiteX36" fmla="*/ 977900 w 2127250"/>
                    <a:gd name="connsiteY36" fmla="*/ 74928 h 487678"/>
                    <a:gd name="connsiteX37" fmla="*/ 977900 w 2127250"/>
                    <a:gd name="connsiteY37" fmla="*/ 93978 h 487678"/>
                    <a:gd name="connsiteX38" fmla="*/ 1016000 w 2127250"/>
                    <a:gd name="connsiteY38" fmla="*/ 81278 h 487678"/>
                    <a:gd name="connsiteX39" fmla="*/ 1066800 w 2127250"/>
                    <a:gd name="connsiteY39" fmla="*/ 109853 h 487678"/>
                    <a:gd name="connsiteX40" fmla="*/ 1069975 w 2127250"/>
                    <a:gd name="connsiteY40" fmla="*/ 125728 h 487678"/>
                    <a:gd name="connsiteX41" fmla="*/ 1076325 w 2127250"/>
                    <a:gd name="connsiteY41" fmla="*/ 84453 h 487678"/>
                    <a:gd name="connsiteX42" fmla="*/ 1127125 w 2127250"/>
                    <a:gd name="connsiteY42" fmla="*/ 84453 h 487678"/>
                    <a:gd name="connsiteX43" fmla="*/ 1123950 w 2127250"/>
                    <a:gd name="connsiteY43" fmla="*/ 154303 h 487678"/>
                    <a:gd name="connsiteX44" fmla="*/ 1174750 w 2127250"/>
                    <a:gd name="connsiteY44" fmla="*/ 135253 h 487678"/>
                    <a:gd name="connsiteX45" fmla="*/ 1203325 w 2127250"/>
                    <a:gd name="connsiteY45" fmla="*/ 160653 h 487678"/>
                    <a:gd name="connsiteX46" fmla="*/ 1241425 w 2127250"/>
                    <a:gd name="connsiteY46" fmla="*/ 141603 h 487678"/>
                    <a:gd name="connsiteX47" fmla="*/ 1257300 w 2127250"/>
                    <a:gd name="connsiteY47" fmla="*/ 147953 h 487678"/>
                    <a:gd name="connsiteX48" fmla="*/ 1260475 w 2127250"/>
                    <a:gd name="connsiteY48" fmla="*/ 160653 h 487678"/>
                    <a:gd name="connsiteX49" fmla="*/ 1314450 w 2127250"/>
                    <a:gd name="connsiteY49" fmla="*/ 157478 h 487678"/>
                    <a:gd name="connsiteX50" fmla="*/ 1320800 w 2127250"/>
                    <a:gd name="connsiteY50" fmla="*/ 189228 h 487678"/>
                    <a:gd name="connsiteX51" fmla="*/ 1362075 w 2127250"/>
                    <a:gd name="connsiteY51" fmla="*/ 192403 h 487678"/>
                    <a:gd name="connsiteX52" fmla="*/ 1377950 w 2127250"/>
                    <a:gd name="connsiteY52" fmla="*/ 214628 h 487678"/>
                    <a:gd name="connsiteX53" fmla="*/ 1428750 w 2127250"/>
                    <a:gd name="connsiteY53" fmla="*/ 163828 h 487678"/>
                    <a:gd name="connsiteX54" fmla="*/ 1460500 w 2127250"/>
                    <a:gd name="connsiteY54" fmla="*/ 160653 h 487678"/>
                    <a:gd name="connsiteX55" fmla="*/ 1476375 w 2127250"/>
                    <a:gd name="connsiteY55" fmla="*/ 192403 h 487678"/>
                    <a:gd name="connsiteX56" fmla="*/ 1489075 w 2127250"/>
                    <a:gd name="connsiteY56" fmla="*/ 167003 h 487678"/>
                    <a:gd name="connsiteX57" fmla="*/ 1511300 w 2127250"/>
                    <a:gd name="connsiteY57" fmla="*/ 201928 h 487678"/>
                    <a:gd name="connsiteX58" fmla="*/ 1558925 w 2127250"/>
                    <a:gd name="connsiteY58" fmla="*/ 186053 h 487678"/>
                    <a:gd name="connsiteX59" fmla="*/ 1625600 w 2127250"/>
                    <a:gd name="connsiteY59" fmla="*/ 214628 h 487678"/>
                    <a:gd name="connsiteX60" fmla="*/ 1622425 w 2127250"/>
                    <a:gd name="connsiteY60" fmla="*/ 255903 h 487678"/>
                    <a:gd name="connsiteX61" fmla="*/ 1666875 w 2127250"/>
                    <a:gd name="connsiteY61" fmla="*/ 255903 h 487678"/>
                    <a:gd name="connsiteX62" fmla="*/ 1685925 w 2127250"/>
                    <a:gd name="connsiteY62" fmla="*/ 281303 h 487678"/>
                    <a:gd name="connsiteX63" fmla="*/ 1701800 w 2127250"/>
                    <a:gd name="connsiteY63" fmla="*/ 268603 h 487678"/>
                    <a:gd name="connsiteX64" fmla="*/ 1736725 w 2127250"/>
                    <a:gd name="connsiteY64" fmla="*/ 284478 h 487678"/>
                    <a:gd name="connsiteX65" fmla="*/ 1749425 w 2127250"/>
                    <a:gd name="connsiteY65" fmla="*/ 303528 h 487678"/>
                    <a:gd name="connsiteX66" fmla="*/ 1781175 w 2127250"/>
                    <a:gd name="connsiteY66" fmla="*/ 287653 h 487678"/>
                    <a:gd name="connsiteX67" fmla="*/ 1806575 w 2127250"/>
                    <a:gd name="connsiteY67" fmla="*/ 316228 h 487678"/>
                    <a:gd name="connsiteX68" fmla="*/ 1816100 w 2127250"/>
                    <a:gd name="connsiteY68" fmla="*/ 265428 h 487678"/>
                    <a:gd name="connsiteX69" fmla="*/ 1876425 w 2127250"/>
                    <a:gd name="connsiteY69" fmla="*/ 271778 h 487678"/>
                    <a:gd name="connsiteX70" fmla="*/ 1870075 w 2127250"/>
                    <a:gd name="connsiteY70" fmla="*/ 303528 h 487678"/>
                    <a:gd name="connsiteX71" fmla="*/ 1924050 w 2127250"/>
                    <a:gd name="connsiteY71" fmla="*/ 278128 h 487678"/>
                    <a:gd name="connsiteX72" fmla="*/ 1939925 w 2127250"/>
                    <a:gd name="connsiteY72" fmla="*/ 322578 h 487678"/>
                    <a:gd name="connsiteX73" fmla="*/ 1930400 w 2127250"/>
                    <a:gd name="connsiteY73" fmla="*/ 332103 h 487678"/>
                    <a:gd name="connsiteX74" fmla="*/ 1962150 w 2127250"/>
                    <a:gd name="connsiteY74" fmla="*/ 344803 h 487678"/>
                    <a:gd name="connsiteX75" fmla="*/ 1952625 w 2127250"/>
                    <a:gd name="connsiteY75" fmla="*/ 373378 h 487678"/>
                    <a:gd name="connsiteX76" fmla="*/ 1958975 w 2127250"/>
                    <a:gd name="connsiteY76" fmla="*/ 392428 h 487678"/>
                    <a:gd name="connsiteX77" fmla="*/ 1978025 w 2127250"/>
                    <a:gd name="connsiteY77" fmla="*/ 408303 h 487678"/>
                    <a:gd name="connsiteX78" fmla="*/ 1978025 w 2127250"/>
                    <a:gd name="connsiteY78" fmla="*/ 421003 h 487678"/>
                    <a:gd name="connsiteX79" fmla="*/ 2009775 w 2127250"/>
                    <a:gd name="connsiteY79" fmla="*/ 424178 h 487678"/>
                    <a:gd name="connsiteX80" fmla="*/ 2092325 w 2127250"/>
                    <a:gd name="connsiteY80" fmla="*/ 449578 h 487678"/>
                    <a:gd name="connsiteX81" fmla="*/ 2076450 w 2127250"/>
                    <a:gd name="connsiteY81" fmla="*/ 471803 h 487678"/>
                    <a:gd name="connsiteX82" fmla="*/ 2127250 w 2127250"/>
                    <a:gd name="connsiteY82" fmla="*/ 487678 h 48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127250" h="487678">
                      <a:moveTo>
                        <a:pt x="0" y="278128"/>
                      </a:moveTo>
                      <a:cubicBezTo>
                        <a:pt x="41539" y="267544"/>
                        <a:pt x="83079" y="256961"/>
                        <a:pt x="114300" y="252728"/>
                      </a:cubicBezTo>
                      <a:cubicBezTo>
                        <a:pt x="145521" y="248495"/>
                        <a:pt x="169333" y="257490"/>
                        <a:pt x="187325" y="252728"/>
                      </a:cubicBezTo>
                      <a:cubicBezTo>
                        <a:pt x="205317" y="247965"/>
                        <a:pt x="208492" y="229974"/>
                        <a:pt x="222250" y="224153"/>
                      </a:cubicBezTo>
                      <a:cubicBezTo>
                        <a:pt x="236008" y="218332"/>
                        <a:pt x="258233" y="215686"/>
                        <a:pt x="269875" y="217803"/>
                      </a:cubicBezTo>
                      <a:cubicBezTo>
                        <a:pt x="281517" y="219920"/>
                        <a:pt x="286279" y="237911"/>
                        <a:pt x="292100" y="236853"/>
                      </a:cubicBezTo>
                      <a:cubicBezTo>
                        <a:pt x="297921" y="235795"/>
                        <a:pt x="294746" y="214099"/>
                        <a:pt x="304800" y="211453"/>
                      </a:cubicBezTo>
                      <a:cubicBezTo>
                        <a:pt x="314854" y="208807"/>
                        <a:pt x="346075" y="227857"/>
                        <a:pt x="352425" y="220978"/>
                      </a:cubicBezTo>
                      <a:cubicBezTo>
                        <a:pt x="358775" y="214099"/>
                        <a:pt x="332846" y="184995"/>
                        <a:pt x="342900" y="170178"/>
                      </a:cubicBezTo>
                      <a:cubicBezTo>
                        <a:pt x="352954" y="155361"/>
                        <a:pt x="396875" y="131020"/>
                        <a:pt x="412750" y="132078"/>
                      </a:cubicBezTo>
                      <a:cubicBezTo>
                        <a:pt x="428625" y="133136"/>
                        <a:pt x="432858" y="173353"/>
                        <a:pt x="438150" y="176528"/>
                      </a:cubicBezTo>
                      <a:cubicBezTo>
                        <a:pt x="443442" y="179703"/>
                        <a:pt x="439208" y="154303"/>
                        <a:pt x="444500" y="151128"/>
                      </a:cubicBezTo>
                      <a:cubicBezTo>
                        <a:pt x="449792" y="147953"/>
                        <a:pt x="470958" y="166474"/>
                        <a:pt x="469900" y="157478"/>
                      </a:cubicBezTo>
                      <a:cubicBezTo>
                        <a:pt x="468842" y="148482"/>
                        <a:pt x="434446" y="109324"/>
                        <a:pt x="438150" y="97153"/>
                      </a:cubicBezTo>
                      <a:cubicBezTo>
                        <a:pt x="441854" y="84982"/>
                        <a:pt x="482071" y="78632"/>
                        <a:pt x="492125" y="84453"/>
                      </a:cubicBezTo>
                      <a:cubicBezTo>
                        <a:pt x="502179" y="90274"/>
                        <a:pt x="492125" y="125728"/>
                        <a:pt x="498475" y="132078"/>
                      </a:cubicBezTo>
                      <a:cubicBezTo>
                        <a:pt x="504825" y="138428"/>
                        <a:pt x="523875" y="119378"/>
                        <a:pt x="530225" y="122553"/>
                      </a:cubicBezTo>
                      <a:cubicBezTo>
                        <a:pt x="536575" y="125728"/>
                        <a:pt x="531813" y="152186"/>
                        <a:pt x="536575" y="151128"/>
                      </a:cubicBezTo>
                      <a:cubicBezTo>
                        <a:pt x="541337" y="150070"/>
                        <a:pt x="548217" y="122024"/>
                        <a:pt x="558800" y="116203"/>
                      </a:cubicBezTo>
                      <a:cubicBezTo>
                        <a:pt x="569383" y="110382"/>
                        <a:pt x="592138" y="111440"/>
                        <a:pt x="600075" y="116203"/>
                      </a:cubicBezTo>
                      <a:cubicBezTo>
                        <a:pt x="608013" y="120965"/>
                        <a:pt x="603250" y="145836"/>
                        <a:pt x="606425" y="144778"/>
                      </a:cubicBezTo>
                      <a:cubicBezTo>
                        <a:pt x="609600" y="143720"/>
                        <a:pt x="611717" y="115674"/>
                        <a:pt x="619125" y="109853"/>
                      </a:cubicBezTo>
                      <a:cubicBezTo>
                        <a:pt x="626533" y="104032"/>
                        <a:pt x="646113" y="115145"/>
                        <a:pt x="650875" y="109853"/>
                      </a:cubicBezTo>
                      <a:cubicBezTo>
                        <a:pt x="655638" y="104561"/>
                        <a:pt x="642408" y="89215"/>
                        <a:pt x="647700" y="78103"/>
                      </a:cubicBezTo>
                      <a:cubicBezTo>
                        <a:pt x="652992" y="66990"/>
                        <a:pt x="670983" y="44236"/>
                        <a:pt x="682625" y="43178"/>
                      </a:cubicBezTo>
                      <a:cubicBezTo>
                        <a:pt x="694267" y="42120"/>
                        <a:pt x="709083" y="73870"/>
                        <a:pt x="717550" y="71753"/>
                      </a:cubicBezTo>
                      <a:cubicBezTo>
                        <a:pt x="726017" y="69636"/>
                        <a:pt x="722313" y="37886"/>
                        <a:pt x="733425" y="30478"/>
                      </a:cubicBezTo>
                      <a:cubicBezTo>
                        <a:pt x="744538" y="23070"/>
                        <a:pt x="773113" y="22011"/>
                        <a:pt x="784225" y="27303"/>
                      </a:cubicBezTo>
                      <a:cubicBezTo>
                        <a:pt x="795338" y="32595"/>
                        <a:pt x="794808" y="59053"/>
                        <a:pt x="800100" y="62228"/>
                      </a:cubicBezTo>
                      <a:cubicBezTo>
                        <a:pt x="805392" y="65403"/>
                        <a:pt x="808567" y="46353"/>
                        <a:pt x="815975" y="46353"/>
                      </a:cubicBezTo>
                      <a:cubicBezTo>
                        <a:pt x="823383" y="46353"/>
                        <a:pt x="837142" y="64874"/>
                        <a:pt x="844550" y="62228"/>
                      </a:cubicBezTo>
                      <a:cubicBezTo>
                        <a:pt x="851958" y="59582"/>
                        <a:pt x="852488" y="32595"/>
                        <a:pt x="860425" y="30478"/>
                      </a:cubicBezTo>
                      <a:cubicBezTo>
                        <a:pt x="868362" y="28361"/>
                        <a:pt x="885825" y="54290"/>
                        <a:pt x="892175" y="49528"/>
                      </a:cubicBezTo>
                      <a:cubicBezTo>
                        <a:pt x="898525" y="44766"/>
                        <a:pt x="889529" y="7724"/>
                        <a:pt x="898525" y="1903"/>
                      </a:cubicBezTo>
                      <a:cubicBezTo>
                        <a:pt x="907521" y="-3918"/>
                        <a:pt x="939271" y="4549"/>
                        <a:pt x="946150" y="14603"/>
                      </a:cubicBezTo>
                      <a:cubicBezTo>
                        <a:pt x="953029" y="24657"/>
                        <a:pt x="934508" y="52174"/>
                        <a:pt x="939800" y="62228"/>
                      </a:cubicBezTo>
                      <a:cubicBezTo>
                        <a:pt x="945092" y="72282"/>
                        <a:pt x="971550" y="69636"/>
                        <a:pt x="977900" y="74928"/>
                      </a:cubicBezTo>
                      <a:cubicBezTo>
                        <a:pt x="984250" y="80220"/>
                        <a:pt x="971550" y="92920"/>
                        <a:pt x="977900" y="93978"/>
                      </a:cubicBezTo>
                      <a:cubicBezTo>
                        <a:pt x="984250" y="95036"/>
                        <a:pt x="1001183" y="78632"/>
                        <a:pt x="1016000" y="81278"/>
                      </a:cubicBezTo>
                      <a:cubicBezTo>
                        <a:pt x="1030817" y="83924"/>
                        <a:pt x="1057804" y="102445"/>
                        <a:pt x="1066800" y="109853"/>
                      </a:cubicBezTo>
                      <a:cubicBezTo>
                        <a:pt x="1075796" y="117261"/>
                        <a:pt x="1068388" y="129961"/>
                        <a:pt x="1069975" y="125728"/>
                      </a:cubicBezTo>
                      <a:cubicBezTo>
                        <a:pt x="1071562" y="121495"/>
                        <a:pt x="1066800" y="91332"/>
                        <a:pt x="1076325" y="84453"/>
                      </a:cubicBezTo>
                      <a:cubicBezTo>
                        <a:pt x="1085850" y="77574"/>
                        <a:pt x="1119188" y="72811"/>
                        <a:pt x="1127125" y="84453"/>
                      </a:cubicBezTo>
                      <a:cubicBezTo>
                        <a:pt x="1135063" y="96095"/>
                        <a:pt x="1116013" y="145836"/>
                        <a:pt x="1123950" y="154303"/>
                      </a:cubicBezTo>
                      <a:cubicBezTo>
                        <a:pt x="1131888" y="162770"/>
                        <a:pt x="1161521" y="134195"/>
                        <a:pt x="1174750" y="135253"/>
                      </a:cubicBezTo>
                      <a:cubicBezTo>
                        <a:pt x="1187979" y="136311"/>
                        <a:pt x="1192213" y="159595"/>
                        <a:pt x="1203325" y="160653"/>
                      </a:cubicBezTo>
                      <a:cubicBezTo>
                        <a:pt x="1214437" y="161711"/>
                        <a:pt x="1232429" y="143720"/>
                        <a:pt x="1241425" y="141603"/>
                      </a:cubicBezTo>
                      <a:cubicBezTo>
                        <a:pt x="1250421" y="139486"/>
                        <a:pt x="1254125" y="144778"/>
                        <a:pt x="1257300" y="147953"/>
                      </a:cubicBezTo>
                      <a:cubicBezTo>
                        <a:pt x="1260475" y="151128"/>
                        <a:pt x="1250950" y="159065"/>
                        <a:pt x="1260475" y="160653"/>
                      </a:cubicBezTo>
                      <a:cubicBezTo>
                        <a:pt x="1270000" y="162240"/>
                        <a:pt x="1304396" y="152715"/>
                        <a:pt x="1314450" y="157478"/>
                      </a:cubicBezTo>
                      <a:cubicBezTo>
                        <a:pt x="1324504" y="162240"/>
                        <a:pt x="1312863" y="183407"/>
                        <a:pt x="1320800" y="189228"/>
                      </a:cubicBezTo>
                      <a:cubicBezTo>
                        <a:pt x="1328737" y="195049"/>
                        <a:pt x="1352550" y="188170"/>
                        <a:pt x="1362075" y="192403"/>
                      </a:cubicBezTo>
                      <a:cubicBezTo>
                        <a:pt x="1371600" y="196636"/>
                        <a:pt x="1366838" y="219390"/>
                        <a:pt x="1377950" y="214628"/>
                      </a:cubicBezTo>
                      <a:cubicBezTo>
                        <a:pt x="1389062" y="209866"/>
                        <a:pt x="1414992" y="172824"/>
                        <a:pt x="1428750" y="163828"/>
                      </a:cubicBezTo>
                      <a:cubicBezTo>
                        <a:pt x="1442508" y="154832"/>
                        <a:pt x="1452563" y="155890"/>
                        <a:pt x="1460500" y="160653"/>
                      </a:cubicBezTo>
                      <a:cubicBezTo>
                        <a:pt x="1468438" y="165415"/>
                        <a:pt x="1471613" y="191345"/>
                        <a:pt x="1476375" y="192403"/>
                      </a:cubicBezTo>
                      <a:cubicBezTo>
                        <a:pt x="1481137" y="193461"/>
                        <a:pt x="1483254" y="165415"/>
                        <a:pt x="1489075" y="167003"/>
                      </a:cubicBezTo>
                      <a:cubicBezTo>
                        <a:pt x="1494896" y="168590"/>
                        <a:pt x="1499658" y="198753"/>
                        <a:pt x="1511300" y="201928"/>
                      </a:cubicBezTo>
                      <a:cubicBezTo>
                        <a:pt x="1522942" y="205103"/>
                        <a:pt x="1539875" y="183936"/>
                        <a:pt x="1558925" y="186053"/>
                      </a:cubicBezTo>
                      <a:cubicBezTo>
                        <a:pt x="1577975" y="188170"/>
                        <a:pt x="1615017" y="202986"/>
                        <a:pt x="1625600" y="214628"/>
                      </a:cubicBezTo>
                      <a:cubicBezTo>
                        <a:pt x="1636183" y="226270"/>
                        <a:pt x="1615546" y="249024"/>
                        <a:pt x="1622425" y="255903"/>
                      </a:cubicBezTo>
                      <a:cubicBezTo>
                        <a:pt x="1629304" y="262782"/>
                        <a:pt x="1656292" y="251670"/>
                        <a:pt x="1666875" y="255903"/>
                      </a:cubicBezTo>
                      <a:cubicBezTo>
                        <a:pt x="1677458" y="260136"/>
                        <a:pt x="1680104" y="279186"/>
                        <a:pt x="1685925" y="281303"/>
                      </a:cubicBezTo>
                      <a:cubicBezTo>
                        <a:pt x="1691746" y="283420"/>
                        <a:pt x="1693333" y="268074"/>
                        <a:pt x="1701800" y="268603"/>
                      </a:cubicBezTo>
                      <a:cubicBezTo>
                        <a:pt x="1710267" y="269132"/>
                        <a:pt x="1728788" y="278657"/>
                        <a:pt x="1736725" y="284478"/>
                      </a:cubicBezTo>
                      <a:cubicBezTo>
                        <a:pt x="1744662" y="290299"/>
                        <a:pt x="1742017" y="302999"/>
                        <a:pt x="1749425" y="303528"/>
                      </a:cubicBezTo>
                      <a:cubicBezTo>
                        <a:pt x="1756833" y="304057"/>
                        <a:pt x="1771650" y="285536"/>
                        <a:pt x="1781175" y="287653"/>
                      </a:cubicBezTo>
                      <a:cubicBezTo>
                        <a:pt x="1790700" y="289770"/>
                        <a:pt x="1800754" y="319932"/>
                        <a:pt x="1806575" y="316228"/>
                      </a:cubicBezTo>
                      <a:cubicBezTo>
                        <a:pt x="1812396" y="312524"/>
                        <a:pt x="1804458" y="272836"/>
                        <a:pt x="1816100" y="265428"/>
                      </a:cubicBezTo>
                      <a:cubicBezTo>
                        <a:pt x="1827742" y="258020"/>
                        <a:pt x="1867429" y="265428"/>
                        <a:pt x="1876425" y="271778"/>
                      </a:cubicBezTo>
                      <a:cubicBezTo>
                        <a:pt x="1885421" y="278128"/>
                        <a:pt x="1862138" y="302470"/>
                        <a:pt x="1870075" y="303528"/>
                      </a:cubicBezTo>
                      <a:cubicBezTo>
                        <a:pt x="1878012" y="304586"/>
                        <a:pt x="1912408" y="274953"/>
                        <a:pt x="1924050" y="278128"/>
                      </a:cubicBezTo>
                      <a:cubicBezTo>
                        <a:pt x="1935692" y="281303"/>
                        <a:pt x="1938867" y="313582"/>
                        <a:pt x="1939925" y="322578"/>
                      </a:cubicBezTo>
                      <a:cubicBezTo>
                        <a:pt x="1940983" y="331574"/>
                        <a:pt x="1926696" y="328399"/>
                        <a:pt x="1930400" y="332103"/>
                      </a:cubicBezTo>
                      <a:cubicBezTo>
                        <a:pt x="1934104" y="335807"/>
                        <a:pt x="1958446" y="337924"/>
                        <a:pt x="1962150" y="344803"/>
                      </a:cubicBezTo>
                      <a:cubicBezTo>
                        <a:pt x="1965854" y="351682"/>
                        <a:pt x="1953154" y="365441"/>
                        <a:pt x="1952625" y="373378"/>
                      </a:cubicBezTo>
                      <a:cubicBezTo>
                        <a:pt x="1952096" y="381316"/>
                        <a:pt x="1954742" y="386607"/>
                        <a:pt x="1958975" y="392428"/>
                      </a:cubicBezTo>
                      <a:cubicBezTo>
                        <a:pt x="1963208" y="398249"/>
                        <a:pt x="1974850" y="403541"/>
                        <a:pt x="1978025" y="408303"/>
                      </a:cubicBezTo>
                      <a:cubicBezTo>
                        <a:pt x="1981200" y="413065"/>
                        <a:pt x="1972733" y="418357"/>
                        <a:pt x="1978025" y="421003"/>
                      </a:cubicBezTo>
                      <a:cubicBezTo>
                        <a:pt x="1983317" y="423649"/>
                        <a:pt x="1990725" y="419416"/>
                        <a:pt x="2009775" y="424178"/>
                      </a:cubicBezTo>
                      <a:cubicBezTo>
                        <a:pt x="2028825" y="428940"/>
                        <a:pt x="2081213" y="441641"/>
                        <a:pt x="2092325" y="449578"/>
                      </a:cubicBezTo>
                      <a:cubicBezTo>
                        <a:pt x="2103438" y="457516"/>
                        <a:pt x="2070629" y="465453"/>
                        <a:pt x="2076450" y="471803"/>
                      </a:cubicBezTo>
                      <a:cubicBezTo>
                        <a:pt x="2082271" y="478153"/>
                        <a:pt x="2127250" y="487678"/>
                        <a:pt x="2127250" y="48767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9" name="Freeform 428"/>
                <p:cNvSpPr/>
                <p:nvPr/>
              </p:nvSpPr>
              <p:spPr>
                <a:xfrm>
                  <a:off x="5187950" y="4441783"/>
                  <a:ext cx="769665" cy="219117"/>
                </a:xfrm>
                <a:custGeom>
                  <a:avLst/>
                  <a:gdLst>
                    <a:gd name="connsiteX0" fmla="*/ 155575 w 769665"/>
                    <a:gd name="connsiteY0" fmla="*/ 219117 h 219117"/>
                    <a:gd name="connsiteX1" fmla="*/ 44450 w 769665"/>
                    <a:gd name="connsiteY1" fmla="*/ 203242 h 219117"/>
                    <a:gd name="connsiteX2" fmla="*/ 0 w 769665"/>
                    <a:gd name="connsiteY2" fmla="*/ 187367 h 219117"/>
                    <a:gd name="connsiteX3" fmla="*/ 44450 w 769665"/>
                    <a:gd name="connsiteY3" fmla="*/ 174667 h 219117"/>
                    <a:gd name="connsiteX4" fmla="*/ 41275 w 769665"/>
                    <a:gd name="connsiteY4" fmla="*/ 133392 h 219117"/>
                    <a:gd name="connsiteX5" fmla="*/ 85725 w 769665"/>
                    <a:gd name="connsiteY5" fmla="*/ 123867 h 219117"/>
                    <a:gd name="connsiteX6" fmla="*/ 85725 w 769665"/>
                    <a:gd name="connsiteY6" fmla="*/ 85767 h 219117"/>
                    <a:gd name="connsiteX7" fmla="*/ 127000 w 769665"/>
                    <a:gd name="connsiteY7" fmla="*/ 79417 h 219117"/>
                    <a:gd name="connsiteX8" fmla="*/ 127000 w 769665"/>
                    <a:gd name="connsiteY8" fmla="*/ 34967 h 219117"/>
                    <a:gd name="connsiteX9" fmla="*/ 203200 w 769665"/>
                    <a:gd name="connsiteY9" fmla="*/ 12742 h 219117"/>
                    <a:gd name="connsiteX10" fmla="*/ 209550 w 769665"/>
                    <a:gd name="connsiteY10" fmla="*/ 47667 h 219117"/>
                    <a:gd name="connsiteX11" fmla="*/ 238125 w 769665"/>
                    <a:gd name="connsiteY11" fmla="*/ 25442 h 219117"/>
                    <a:gd name="connsiteX12" fmla="*/ 260350 w 769665"/>
                    <a:gd name="connsiteY12" fmla="*/ 44492 h 219117"/>
                    <a:gd name="connsiteX13" fmla="*/ 269875 w 769665"/>
                    <a:gd name="connsiteY13" fmla="*/ 22267 h 219117"/>
                    <a:gd name="connsiteX14" fmla="*/ 339725 w 769665"/>
                    <a:gd name="connsiteY14" fmla="*/ 19092 h 219117"/>
                    <a:gd name="connsiteX15" fmla="*/ 339725 w 769665"/>
                    <a:gd name="connsiteY15" fmla="*/ 44492 h 219117"/>
                    <a:gd name="connsiteX16" fmla="*/ 384175 w 769665"/>
                    <a:gd name="connsiteY16" fmla="*/ 15917 h 219117"/>
                    <a:gd name="connsiteX17" fmla="*/ 434975 w 769665"/>
                    <a:gd name="connsiteY17" fmla="*/ 38142 h 219117"/>
                    <a:gd name="connsiteX18" fmla="*/ 428625 w 769665"/>
                    <a:gd name="connsiteY18" fmla="*/ 63542 h 219117"/>
                    <a:gd name="connsiteX19" fmla="*/ 473075 w 769665"/>
                    <a:gd name="connsiteY19" fmla="*/ 44492 h 219117"/>
                    <a:gd name="connsiteX20" fmla="*/ 514350 w 769665"/>
                    <a:gd name="connsiteY20" fmla="*/ 63542 h 219117"/>
                    <a:gd name="connsiteX21" fmla="*/ 533400 w 769665"/>
                    <a:gd name="connsiteY21" fmla="*/ 31792 h 219117"/>
                    <a:gd name="connsiteX22" fmla="*/ 561975 w 769665"/>
                    <a:gd name="connsiteY22" fmla="*/ 42 h 219117"/>
                    <a:gd name="connsiteX23" fmla="*/ 615950 w 769665"/>
                    <a:gd name="connsiteY23" fmla="*/ 25442 h 219117"/>
                    <a:gd name="connsiteX24" fmla="*/ 609600 w 769665"/>
                    <a:gd name="connsiteY24" fmla="*/ 44492 h 219117"/>
                    <a:gd name="connsiteX25" fmla="*/ 704850 w 769665"/>
                    <a:gd name="connsiteY25" fmla="*/ 19092 h 219117"/>
                    <a:gd name="connsiteX26" fmla="*/ 717550 w 769665"/>
                    <a:gd name="connsiteY26" fmla="*/ 88942 h 219117"/>
                    <a:gd name="connsiteX27" fmla="*/ 746125 w 769665"/>
                    <a:gd name="connsiteY27" fmla="*/ 79417 h 219117"/>
                    <a:gd name="connsiteX28" fmla="*/ 765175 w 769665"/>
                    <a:gd name="connsiteY28" fmla="*/ 130217 h 219117"/>
                    <a:gd name="connsiteX29" fmla="*/ 657225 w 769665"/>
                    <a:gd name="connsiteY29" fmla="*/ 165142 h 219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69665" h="219117">
                      <a:moveTo>
                        <a:pt x="155575" y="219117"/>
                      </a:moveTo>
                      <a:cubicBezTo>
                        <a:pt x="112977" y="213825"/>
                        <a:pt x="70379" y="208534"/>
                        <a:pt x="44450" y="203242"/>
                      </a:cubicBezTo>
                      <a:cubicBezTo>
                        <a:pt x="18521" y="197950"/>
                        <a:pt x="0" y="192129"/>
                        <a:pt x="0" y="187367"/>
                      </a:cubicBezTo>
                      <a:cubicBezTo>
                        <a:pt x="0" y="182605"/>
                        <a:pt x="37571" y="183663"/>
                        <a:pt x="44450" y="174667"/>
                      </a:cubicBezTo>
                      <a:cubicBezTo>
                        <a:pt x="51329" y="165671"/>
                        <a:pt x="34396" y="141859"/>
                        <a:pt x="41275" y="133392"/>
                      </a:cubicBezTo>
                      <a:cubicBezTo>
                        <a:pt x="48154" y="124925"/>
                        <a:pt x="78317" y="131804"/>
                        <a:pt x="85725" y="123867"/>
                      </a:cubicBezTo>
                      <a:cubicBezTo>
                        <a:pt x="93133" y="115929"/>
                        <a:pt x="78846" y="93175"/>
                        <a:pt x="85725" y="85767"/>
                      </a:cubicBezTo>
                      <a:cubicBezTo>
                        <a:pt x="92604" y="78359"/>
                        <a:pt x="120121" y="87884"/>
                        <a:pt x="127000" y="79417"/>
                      </a:cubicBezTo>
                      <a:cubicBezTo>
                        <a:pt x="133879" y="70950"/>
                        <a:pt x="114300" y="46079"/>
                        <a:pt x="127000" y="34967"/>
                      </a:cubicBezTo>
                      <a:cubicBezTo>
                        <a:pt x="139700" y="23855"/>
                        <a:pt x="189442" y="10625"/>
                        <a:pt x="203200" y="12742"/>
                      </a:cubicBezTo>
                      <a:cubicBezTo>
                        <a:pt x="216958" y="14859"/>
                        <a:pt x="203729" y="45550"/>
                        <a:pt x="209550" y="47667"/>
                      </a:cubicBezTo>
                      <a:cubicBezTo>
                        <a:pt x="215371" y="49784"/>
                        <a:pt x="229658" y="25971"/>
                        <a:pt x="238125" y="25442"/>
                      </a:cubicBezTo>
                      <a:cubicBezTo>
                        <a:pt x="246592" y="24913"/>
                        <a:pt x="255058" y="45021"/>
                        <a:pt x="260350" y="44492"/>
                      </a:cubicBezTo>
                      <a:cubicBezTo>
                        <a:pt x="265642" y="43963"/>
                        <a:pt x="256646" y="26500"/>
                        <a:pt x="269875" y="22267"/>
                      </a:cubicBezTo>
                      <a:cubicBezTo>
                        <a:pt x="283104" y="18034"/>
                        <a:pt x="328083" y="15388"/>
                        <a:pt x="339725" y="19092"/>
                      </a:cubicBezTo>
                      <a:cubicBezTo>
                        <a:pt x="351367" y="22796"/>
                        <a:pt x="332317" y="45021"/>
                        <a:pt x="339725" y="44492"/>
                      </a:cubicBezTo>
                      <a:cubicBezTo>
                        <a:pt x="347133" y="43963"/>
                        <a:pt x="368300" y="16975"/>
                        <a:pt x="384175" y="15917"/>
                      </a:cubicBezTo>
                      <a:cubicBezTo>
                        <a:pt x="400050" y="14859"/>
                        <a:pt x="427567" y="30204"/>
                        <a:pt x="434975" y="38142"/>
                      </a:cubicBezTo>
                      <a:cubicBezTo>
                        <a:pt x="442383" y="46079"/>
                        <a:pt x="422275" y="62484"/>
                        <a:pt x="428625" y="63542"/>
                      </a:cubicBezTo>
                      <a:cubicBezTo>
                        <a:pt x="434975" y="64600"/>
                        <a:pt x="458788" y="44492"/>
                        <a:pt x="473075" y="44492"/>
                      </a:cubicBezTo>
                      <a:cubicBezTo>
                        <a:pt x="487362" y="44492"/>
                        <a:pt x="504296" y="65659"/>
                        <a:pt x="514350" y="63542"/>
                      </a:cubicBezTo>
                      <a:cubicBezTo>
                        <a:pt x="524404" y="61425"/>
                        <a:pt x="525463" y="42375"/>
                        <a:pt x="533400" y="31792"/>
                      </a:cubicBezTo>
                      <a:cubicBezTo>
                        <a:pt x="541337" y="21209"/>
                        <a:pt x="548217" y="1100"/>
                        <a:pt x="561975" y="42"/>
                      </a:cubicBezTo>
                      <a:cubicBezTo>
                        <a:pt x="575733" y="-1016"/>
                        <a:pt x="608013" y="18034"/>
                        <a:pt x="615950" y="25442"/>
                      </a:cubicBezTo>
                      <a:cubicBezTo>
                        <a:pt x="623888" y="32850"/>
                        <a:pt x="594783" y="45550"/>
                        <a:pt x="609600" y="44492"/>
                      </a:cubicBezTo>
                      <a:cubicBezTo>
                        <a:pt x="624417" y="43434"/>
                        <a:pt x="686858" y="11684"/>
                        <a:pt x="704850" y="19092"/>
                      </a:cubicBezTo>
                      <a:cubicBezTo>
                        <a:pt x="722842" y="26500"/>
                        <a:pt x="710671" y="78888"/>
                        <a:pt x="717550" y="88942"/>
                      </a:cubicBezTo>
                      <a:cubicBezTo>
                        <a:pt x="724429" y="98996"/>
                        <a:pt x="738187" y="72538"/>
                        <a:pt x="746125" y="79417"/>
                      </a:cubicBezTo>
                      <a:cubicBezTo>
                        <a:pt x="754063" y="86296"/>
                        <a:pt x="779992" y="115930"/>
                        <a:pt x="765175" y="130217"/>
                      </a:cubicBezTo>
                      <a:cubicBezTo>
                        <a:pt x="750358" y="144504"/>
                        <a:pt x="657225" y="165142"/>
                        <a:pt x="657225" y="16514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" name="Freeform 429"/>
                <p:cNvSpPr/>
                <p:nvPr/>
              </p:nvSpPr>
              <p:spPr>
                <a:xfrm>
                  <a:off x="6052707" y="4467787"/>
                  <a:ext cx="346590" cy="244618"/>
                </a:xfrm>
                <a:custGeom>
                  <a:avLst/>
                  <a:gdLst>
                    <a:gd name="connsiteX0" fmla="*/ 5193 w 346590"/>
                    <a:gd name="connsiteY0" fmla="*/ 101038 h 244618"/>
                    <a:gd name="connsiteX1" fmla="*/ 5193 w 346590"/>
                    <a:gd name="connsiteY1" fmla="*/ 47063 h 244618"/>
                    <a:gd name="connsiteX2" fmla="*/ 59168 w 346590"/>
                    <a:gd name="connsiteY2" fmla="*/ 53413 h 244618"/>
                    <a:gd name="connsiteX3" fmla="*/ 68693 w 346590"/>
                    <a:gd name="connsiteY3" fmla="*/ 12138 h 244618"/>
                    <a:gd name="connsiteX4" fmla="*/ 144893 w 346590"/>
                    <a:gd name="connsiteY4" fmla="*/ 2613 h 244618"/>
                    <a:gd name="connsiteX5" fmla="*/ 125843 w 346590"/>
                    <a:gd name="connsiteY5" fmla="*/ 53413 h 244618"/>
                    <a:gd name="connsiteX6" fmla="*/ 189343 w 346590"/>
                    <a:gd name="connsiteY6" fmla="*/ 34363 h 244618"/>
                    <a:gd name="connsiteX7" fmla="*/ 195693 w 346590"/>
                    <a:gd name="connsiteY7" fmla="*/ 62938 h 244618"/>
                    <a:gd name="connsiteX8" fmla="*/ 271893 w 346590"/>
                    <a:gd name="connsiteY8" fmla="*/ 62938 h 244618"/>
                    <a:gd name="connsiteX9" fmla="*/ 259193 w 346590"/>
                    <a:gd name="connsiteY9" fmla="*/ 88338 h 244618"/>
                    <a:gd name="connsiteX10" fmla="*/ 306818 w 346590"/>
                    <a:gd name="connsiteY10" fmla="*/ 91513 h 244618"/>
                    <a:gd name="connsiteX11" fmla="*/ 294118 w 346590"/>
                    <a:gd name="connsiteY11" fmla="*/ 135963 h 244618"/>
                    <a:gd name="connsiteX12" fmla="*/ 284593 w 346590"/>
                    <a:gd name="connsiteY12" fmla="*/ 148663 h 244618"/>
                    <a:gd name="connsiteX13" fmla="*/ 233793 w 346590"/>
                    <a:gd name="connsiteY13" fmla="*/ 148663 h 244618"/>
                    <a:gd name="connsiteX14" fmla="*/ 271893 w 346590"/>
                    <a:gd name="connsiteY14" fmla="*/ 183588 h 244618"/>
                    <a:gd name="connsiteX15" fmla="*/ 233793 w 346590"/>
                    <a:gd name="connsiteY15" fmla="*/ 202638 h 244618"/>
                    <a:gd name="connsiteX16" fmla="*/ 256018 w 346590"/>
                    <a:gd name="connsiteY16" fmla="*/ 228038 h 244618"/>
                    <a:gd name="connsiteX17" fmla="*/ 217918 w 346590"/>
                    <a:gd name="connsiteY17" fmla="*/ 234388 h 244618"/>
                    <a:gd name="connsiteX18" fmla="*/ 332218 w 346590"/>
                    <a:gd name="connsiteY18" fmla="*/ 243913 h 244618"/>
                    <a:gd name="connsiteX19" fmla="*/ 344918 w 346590"/>
                    <a:gd name="connsiteY19" fmla="*/ 243913 h 244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46590" h="244618">
                      <a:moveTo>
                        <a:pt x="5193" y="101038"/>
                      </a:moveTo>
                      <a:cubicBezTo>
                        <a:pt x="695" y="78019"/>
                        <a:pt x="-3803" y="55000"/>
                        <a:pt x="5193" y="47063"/>
                      </a:cubicBezTo>
                      <a:cubicBezTo>
                        <a:pt x="14189" y="39125"/>
                        <a:pt x="48585" y="59234"/>
                        <a:pt x="59168" y="53413"/>
                      </a:cubicBezTo>
                      <a:cubicBezTo>
                        <a:pt x="69751" y="47592"/>
                        <a:pt x="54405" y="20605"/>
                        <a:pt x="68693" y="12138"/>
                      </a:cubicBezTo>
                      <a:cubicBezTo>
                        <a:pt x="82981" y="3671"/>
                        <a:pt x="135368" y="-4266"/>
                        <a:pt x="144893" y="2613"/>
                      </a:cubicBezTo>
                      <a:cubicBezTo>
                        <a:pt x="154418" y="9492"/>
                        <a:pt x="118435" y="48121"/>
                        <a:pt x="125843" y="53413"/>
                      </a:cubicBezTo>
                      <a:cubicBezTo>
                        <a:pt x="133251" y="58705"/>
                        <a:pt x="177701" y="32776"/>
                        <a:pt x="189343" y="34363"/>
                      </a:cubicBezTo>
                      <a:cubicBezTo>
                        <a:pt x="200985" y="35950"/>
                        <a:pt x="181935" y="58176"/>
                        <a:pt x="195693" y="62938"/>
                      </a:cubicBezTo>
                      <a:cubicBezTo>
                        <a:pt x="209451" y="67700"/>
                        <a:pt x="261310" y="58705"/>
                        <a:pt x="271893" y="62938"/>
                      </a:cubicBezTo>
                      <a:cubicBezTo>
                        <a:pt x="282476" y="67171"/>
                        <a:pt x="253372" y="83576"/>
                        <a:pt x="259193" y="88338"/>
                      </a:cubicBezTo>
                      <a:cubicBezTo>
                        <a:pt x="265014" y="93100"/>
                        <a:pt x="300997" y="83576"/>
                        <a:pt x="306818" y="91513"/>
                      </a:cubicBezTo>
                      <a:cubicBezTo>
                        <a:pt x="312639" y="99450"/>
                        <a:pt x="297822" y="126438"/>
                        <a:pt x="294118" y="135963"/>
                      </a:cubicBezTo>
                      <a:cubicBezTo>
                        <a:pt x="290414" y="145488"/>
                        <a:pt x="294647" y="146546"/>
                        <a:pt x="284593" y="148663"/>
                      </a:cubicBezTo>
                      <a:cubicBezTo>
                        <a:pt x="274539" y="150780"/>
                        <a:pt x="235910" y="142842"/>
                        <a:pt x="233793" y="148663"/>
                      </a:cubicBezTo>
                      <a:cubicBezTo>
                        <a:pt x="231676" y="154484"/>
                        <a:pt x="271893" y="174592"/>
                        <a:pt x="271893" y="183588"/>
                      </a:cubicBezTo>
                      <a:cubicBezTo>
                        <a:pt x="271893" y="192584"/>
                        <a:pt x="236439" y="195230"/>
                        <a:pt x="233793" y="202638"/>
                      </a:cubicBezTo>
                      <a:cubicBezTo>
                        <a:pt x="231147" y="210046"/>
                        <a:pt x="258664" y="222746"/>
                        <a:pt x="256018" y="228038"/>
                      </a:cubicBezTo>
                      <a:cubicBezTo>
                        <a:pt x="253372" y="233330"/>
                        <a:pt x="205218" y="231742"/>
                        <a:pt x="217918" y="234388"/>
                      </a:cubicBezTo>
                      <a:cubicBezTo>
                        <a:pt x="230618" y="237034"/>
                        <a:pt x="311051" y="242326"/>
                        <a:pt x="332218" y="243913"/>
                      </a:cubicBezTo>
                      <a:cubicBezTo>
                        <a:pt x="353385" y="245500"/>
                        <a:pt x="344918" y="243913"/>
                        <a:pt x="344918" y="24391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" name="Freeform 430"/>
                <p:cNvSpPr/>
                <p:nvPr/>
              </p:nvSpPr>
              <p:spPr>
                <a:xfrm>
                  <a:off x="5368147" y="4610040"/>
                  <a:ext cx="579186" cy="177860"/>
                </a:xfrm>
                <a:custGeom>
                  <a:avLst/>
                  <a:gdLst>
                    <a:gd name="connsiteX0" fmla="*/ 150003 w 579186"/>
                    <a:gd name="connsiteY0" fmla="*/ 177860 h 177860"/>
                    <a:gd name="connsiteX1" fmla="*/ 778 w 579186"/>
                    <a:gd name="connsiteY1" fmla="*/ 165160 h 177860"/>
                    <a:gd name="connsiteX2" fmla="*/ 89678 w 579186"/>
                    <a:gd name="connsiteY2" fmla="*/ 149285 h 177860"/>
                    <a:gd name="connsiteX3" fmla="*/ 51578 w 579186"/>
                    <a:gd name="connsiteY3" fmla="*/ 104835 h 177860"/>
                    <a:gd name="connsiteX4" fmla="*/ 96028 w 579186"/>
                    <a:gd name="connsiteY4" fmla="*/ 95310 h 177860"/>
                    <a:gd name="connsiteX5" fmla="*/ 86503 w 579186"/>
                    <a:gd name="connsiteY5" fmla="*/ 44510 h 177860"/>
                    <a:gd name="connsiteX6" fmla="*/ 137303 w 579186"/>
                    <a:gd name="connsiteY6" fmla="*/ 60 h 177860"/>
                    <a:gd name="connsiteX7" fmla="*/ 140478 w 579186"/>
                    <a:gd name="connsiteY7" fmla="*/ 54035 h 177860"/>
                    <a:gd name="connsiteX8" fmla="*/ 172228 w 579186"/>
                    <a:gd name="connsiteY8" fmla="*/ 31810 h 177860"/>
                    <a:gd name="connsiteX9" fmla="*/ 223028 w 579186"/>
                    <a:gd name="connsiteY9" fmla="*/ 63560 h 177860"/>
                    <a:gd name="connsiteX10" fmla="*/ 203978 w 579186"/>
                    <a:gd name="connsiteY10" fmla="*/ 82610 h 177860"/>
                    <a:gd name="connsiteX11" fmla="*/ 261128 w 579186"/>
                    <a:gd name="connsiteY11" fmla="*/ 79435 h 177860"/>
                    <a:gd name="connsiteX12" fmla="*/ 270653 w 579186"/>
                    <a:gd name="connsiteY12" fmla="*/ 139760 h 177860"/>
                    <a:gd name="connsiteX13" fmla="*/ 203978 w 579186"/>
                    <a:gd name="connsiteY13" fmla="*/ 149285 h 177860"/>
                    <a:gd name="connsiteX14" fmla="*/ 315103 w 579186"/>
                    <a:gd name="connsiteY14" fmla="*/ 155635 h 177860"/>
                    <a:gd name="connsiteX15" fmla="*/ 556403 w 579186"/>
                    <a:gd name="connsiteY15" fmla="*/ 155635 h 177860"/>
                    <a:gd name="connsiteX16" fmla="*/ 569103 w 579186"/>
                    <a:gd name="connsiteY16" fmla="*/ 161985 h 177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9186" h="177860">
                      <a:moveTo>
                        <a:pt x="150003" y="177860"/>
                      </a:moveTo>
                      <a:cubicBezTo>
                        <a:pt x="80417" y="173891"/>
                        <a:pt x="10832" y="169922"/>
                        <a:pt x="778" y="165160"/>
                      </a:cubicBezTo>
                      <a:cubicBezTo>
                        <a:pt x="-9276" y="160397"/>
                        <a:pt x="81211" y="159339"/>
                        <a:pt x="89678" y="149285"/>
                      </a:cubicBezTo>
                      <a:cubicBezTo>
                        <a:pt x="98145" y="139231"/>
                        <a:pt x="50520" y="113831"/>
                        <a:pt x="51578" y="104835"/>
                      </a:cubicBezTo>
                      <a:cubicBezTo>
                        <a:pt x="52636" y="95839"/>
                        <a:pt x="90207" y="105364"/>
                        <a:pt x="96028" y="95310"/>
                      </a:cubicBezTo>
                      <a:cubicBezTo>
                        <a:pt x="101849" y="85256"/>
                        <a:pt x="79624" y="60385"/>
                        <a:pt x="86503" y="44510"/>
                      </a:cubicBezTo>
                      <a:cubicBezTo>
                        <a:pt x="93382" y="28635"/>
                        <a:pt x="128307" y="-1527"/>
                        <a:pt x="137303" y="60"/>
                      </a:cubicBezTo>
                      <a:cubicBezTo>
                        <a:pt x="146299" y="1647"/>
                        <a:pt x="134657" y="48743"/>
                        <a:pt x="140478" y="54035"/>
                      </a:cubicBezTo>
                      <a:cubicBezTo>
                        <a:pt x="146299" y="59327"/>
                        <a:pt x="158470" y="30223"/>
                        <a:pt x="172228" y="31810"/>
                      </a:cubicBezTo>
                      <a:cubicBezTo>
                        <a:pt x="185986" y="33397"/>
                        <a:pt x="217736" y="55093"/>
                        <a:pt x="223028" y="63560"/>
                      </a:cubicBezTo>
                      <a:cubicBezTo>
                        <a:pt x="228320" y="72027"/>
                        <a:pt x="197628" y="79964"/>
                        <a:pt x="203978" y="82610"/>
                      </a:cubicBezTo>
                      <a:cubicBezTo>
                        <a:pt x="210328" y="85256"/>
                        <a:pt x="250016" y="69910"/>
                        <a:pt x="261128" y="79435"/>
                      </a:cubicBezTo>
                      <a:cubicBezTo>
                        <a:pt x="272241" y="88960"/>
                        <a:pt x="280178" y="128118"/>
                        <a:pt x="270653" y="139760"/>
                      </a:cubicBezTo>
                      <a:cubicBezTo>
                        <a:pt x="261128" y="151402"/>
                        <a:pt x="196570" y="146639"/>
                        <a:pt x="203978" y="149285"/>
                      </a:cubicBezTo>
                      <a:cubicBezTo>
                        <a:pt x="211386" y="151931"/>
                        <a:pt x="256366" y="154577"/>
                        <a:pt x="315103" y="155635"/>
                      </a:cubicBezTo>
                      <a:cubicBezTo>
                        <a:pt x="373840" y="156693"/>
                        <a:pt x="514070" y="154577"/>
                        <a:pt x="556403" y="155635"/>
                      </a:cubicBezTo>
                      <a:cubicBezTo>
                        <a:pt x="598736" y="156693"/>
                        <a:pt x="569103" y="161985"/>
                        <a:pt x="569103" y="16198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2" name="Freeform 431"/>
                <p:cNvSpPr/>
                <p:nvPr/>
              </p:nvSpPr>
              <p:spPr>
                <a:xfrm>
                  <a:off x="5988050" y="4705257"/>
                  <a:ext cx="815208" cy="124197"/>
                </a:xfrm>
                <a:custGeom>
                  <a:avLst/>
                  <a:gdLst>
                    <a:gd name="connsiteX0" fmla="*/ 0 w 815208"/>
                    <a:gd name="connsiteY0" fmla="*/ 117568 h 124197"/>
                    <a:gd name="connsiteX1" fmla="*/ 161925 w 815208"/>
                    <a:gd name="connsiteY1" fmla="*/ 114393 h 124197"/>
                    <a:gd name="connsiteX2" fmla="*/ 292100 w 815208"/>
                    <a:gd name="connsiteY2" fmla="*/ 123918 h 124197"/>
                    <a:gd name="connsiteX3" fmla="*/ 314325 w 815208"/>
                    <a:gd name="connsiteY3" fmla="*/ 101693 h 124197"/>
                    <a:gd name="connsiteX4" fmla="*/ 415925 w 815208"/>
                    <a:gd name="connsiteY4" fmla="*/ 104868 h 124197"/>
                    <a:gd name="connsiteX5" fmla="*/ 415925 w 815208"/>
                    <a:gd name="connsiteY5" fmla="*/ 85818 h 124197"/>
                    <a:gd name="connsiteX6" fmla="*/ 555625 w 815208"/>
                    <a:gd name="connsiteY6" fmla="*/ 85818 h 124197"/>
                    <a:gd name="connsiteX7" fmla="*/ 536575 w 815208"/>
                    <a:gd name="connsiteY7" fmla="*/ 54068 h 124197"/>
                    <a:gd name="connsiteX8" fmla="*/ 609600 w 815208"/>
                    <a:gd name="connsiteY8" fmla="*/ 31843 h 124197"/>
                    <a:gd name="connsiteX9" fmla="*/ 606425 w 815208"/>
                    <a:gd name="connsiteY9" fmla="*/ 93 h 124197"/>
                    <a:gd name="connsiteX10" fmla="*/ 723900 w 815208"/>
                    <a:gd name="connsiteY10" fmla="*/ 22318 h 124197"/>
                    <a:gd name="connsiteX11" fmla="*/ 806450 w 815208"/>
                    <a:gd name="connsiteY11" fmla="*/ 28668 h 124197"/>
                    <a:gd name="connsiteX12" fmla="*/ 812800 w 815208"/>
                    <a:gd name="connsiteY12" fmla="*/ 28668 h 124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15208" h="124197">
                      <a:moveTo>
                        <a:pt x="0" y="117568"/>
                      </a:moveTo>
                      <a:cubicBezTo>
                        <a:pt x="56621" y="115451"/>
                        <a:pt x="113242" y="113335"/>
                        <a:pt x="161925" y="114393"/>
                      </a:cubicBezTo>
                      <a:cubicBezTo>
                        <a:pt x="210608" y="115451"/>
                        <a:pt x="266700" y="126035"/>
                        <a:pt x="292100" y="123918"/>
                      </a:cubicBezTo>
                      <a:cubicBezTo>
                        <a:pt x="317500" y="121801"/>
                        <a:pt x="293688" y="104868"/>
                        <a:pt x="314325" y="101693"/>
                      </a:cubicBezTo>
                      <a:cubicBezTo>
                        <a:pt x="334963" y="98518"/>
                        <a:pt x="398992" y="107514"/>
                        <a:pt x="415925" y="104868"/>
                      </a:cubicBezTo>
                      <a:cubicBezTo>
                        <a:pt x="432858" y="102222"/>
                        <a:pt x="392642" y="88993"/>
                        <a:pt x="415925" y="85818"/>
                      </a:cubicBezTo>
                      <a:cubicBezTo>
                        <a:pt x="439208" y="82643"/>
                        <a:pt x="535517" y="91110"/>
                        <a:pt x="555625" y="85818"/>
                      </a:cubicBezTo>
                      <a:cubicBezTo>
                        <a:pt x="575733" y="80526"/>
                        <a:pt x="527579" y="63064"/>
                        <a:pt x="536575" y="54068"/>
                      </a:cubicBezTo>
                      <a:cubicBezTo>
                        <a:pt x="545571" y="45072"/>
                        <a:pt x="597958" y="40839"/>
                        <a:pt x="609600" y="31843"/>
                      </a:cubicBezTo>
                      <a:cubicBezTo>
                        <a:pt x="621242" y="22847"/>
                        <a:pt x="587375" y="1680"/>
                        <a:pt x="606425" y="93"/>
                      </a:cubicBezTo>
                      <a:cubicBezTo>
                        <a:pt x="625475" y="-1494"/>
                        <a:pt x="690563" y="17556"/>
                        <a:pt x="723900" y="22318"/>
                      </a:cubicBezTo>
                      <a:cubicBezTo>
                        <a:pt x="757237" y="27080"/>
                        <a:pt x="791633" y="27610"/>
                        <a:pt x="806450" y="28668"/>
                      </a:cubicBezTo>
                      <a:cubicBezTo>
                        <a:pt x="821267" y="29726"/>
                        <a:pt x="812800" y="28668"/>
                        <a:pt x="812800" y="2866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3" name="Freeform 432"/>
                <p:cNvSpPr/>
                <p:nvPr/>
              </p:nvSpPr>
              <p:spPr>
                <a:xfrm>
                  <a:off x="4803775" y="4489450"/>
                  <a:ext cx="406400" cy="65738"/>
                </a:xfrm>
                <a:custGeom>
                  <a:avLst/>
                  <a:gdLst>
                    <a:gd name="connsiteX0" fmla="*/ 0 w 406400"/>
                    <a:gd name="connsiteY0" fmla="*/ 12700 h 65738"/>
                    <a:gd name="connsiteX1" fmla="*/ 212725 w 406400"/>
                    <a:gd name="connsiteY1" fmla="*/ 0 h 65738"/>
                    <a:gd name="connsiteX2" fmla="*/ 298450 w 406400"/>
                    <a:gd name="connsiteY2" fmla="*/ 12700 h 65738"/>
                    <a:gd name="connsiteX3" fmla="*/ 231775 w 406400"/>
                    <a:gd name="connsiteY3" fmla="*/ 31750 h 65738"/>
                    <a:gd name="connsiteX4" fmla="*/ 311150 w 406400"/>
                    <a:gd name="connsiteY4" fmla="*/ 63500 h 65738"/>
                    <a:gd name="connsiteX5" fmla="*/ 406400 w 406400"/>
                    <a:gd name="connsiteY5" fmla="*/ 63500 h 65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400" h="65738">
                      <a:moveTo>
                        <a:pt x="0" y="12700"/>
                      </a:moveTo>
                      <a:cubicBezTo>
                        <a:pt x="81491" y="6350"/>
                        <a:pt x="162983" y="0"/>
                        <a:pt x="212725" y="0"/>
                      </a:cubicBezTo>
                      <a:cubicBezTo>
                        <a:pt x="262467" y="0"/>
                        <a:pt x="295275" y="7408"/>
                        <a:pt x="298450" y="12700"/>
                      </a:cubicBezTo>
                      <a:cubicBezTo>
                        <a:pt x="301625" y="17992"/>
                        <a:pt x="229658" y="23283"/>
                        <a:pt x="231775" y="31750"/>
                      </a:cubicBezTo>
                      <a:cubicBezTo>
                        <a:pt x="233892" y="40217"/>
                        <a:pt x="282046" y="58208"/>
                        <a:pt x="311150" y="63500"/>
                      </a:cubicBezTo>
                      <a:cubicBezTo>
                        <a:pt x="340254" y="68792"/>
                        <a:pt x="389996" y="62971"/>
                        <a:pt x="406400" y="635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4" name="Freeform 433"/>
                <p:cNvSpPr/>
                <p:nvPr/>
              </p:nvSpPr>
              <p:spPr>
                <a:xfrm>
                  <a:off x="6870700" y="4180568"/>
                  <a:ext cx="1196975" cy="350157"/>
                </a:xfrm>
                <a:custGeom>
                  <a:avLst/>
                  <a:gdLst>
                    <a:gd name="connsiteX0" fmla="*/ 0 w 1196975"/>
                    <a:gd name="connsiteY0" fmla="*/ 350157 h 350157"/>
                    <a:gd name="connsiteX1" fmla="*/ 95250 w 1196975"/>
                    <a:gd name="connsiteY1" fmla="*/ 324757 h 350157"/>
                    <a:gd name="connsiteX2" fmla="*/ 111125 w 1196975"/>
                    <a:gd name="connsiteY2" fmla="*/ 286657 h 350157"/>
                    <a:gd name="connsiteX3" fmla="*/ 165100 w 1196975"/>
                    <a:gd name="connsiteY3" fmla="*/ 296182 h 350157"/>
                    <a:gd name="connsiteX4" fmla="*/ 196850 w 1196975"/>
                    <a:gd name="connsiteY4" fmla="*/ 305707 h 350157"/>
                    <a:gd name="connsiteX5" fmla="*/ 200025 w 1196975"/>
                    <a:gd name="connsiteY5" fmla="*/ 258082 h 350157"/>
                    <a:gd name="connsiteX6" fmla="*/ 225425 w 1196975"/>
                    <a:gd name="connsiteY6" fmla="*/ 273957 h 350157"/>
                    <a:gd name="connsiteX7" fmla="*/ 244475 w 1196975"/>
                    <a:gd name="connsiteY7" fmla="*/ 213632 h 350157"/>
                    <a:gd name="connsiteX8" fmla="*/ 279400 w 1196975"/>
                    <a:gd name="connsiteY8" fmla="*/ 200932 h 350157"/>
                    <a:gd name="connsiteX9" fmla="*/ 292100 w 1196975"/>
                    <a:gd name="connsiteY9" fmla="*/ 219982 h 350157"/>
                    <a:gd name="connsiteX10" fmla="*/ 295275 w 1196975"/>
                    <a:gd name="connsiteY10" fmla="*/ 166007 h 350157"/>
                    <a:gd name="connsiteX11" fmla="*/ 346075 w 1196975"/>
                    <a:gd name="connsiteY11" fmla="*/ 156482 h 350157"/>
                    <a:gd name="connsiteX12" fmla="*/ 346075 w 1196975"/>
                    <a:gd name="connsiteY12" fmla="*/ 86632 h 350157"/>
                    <a:gd name="connsiteX13" fmla="*/ 409575 w 1196975"/>
                    <a:gd name="connsiteY13" fmla="*/ 77107 h 350157"/>
                    <a:gd name="connsiteX14" fmla="*/ 406400 w 1196975"/>
                    <a:gd name="connsiteY14" fmla="*/ 112032 h 350157"/>
                    <a:gd name="connsiteX15" fmla="*/ 428625 w 1196975"/>
                    <a:gd name="connsiteY15" fmla="*/ 89807 h 350157"/>
                    <a:gd name="connsiteX16" fmla="*/ 476250 w 1196975"/>
                    <a:gd name="connsiteY16" fmla="*/ 96157 h 350157"/>
                    <a:gd name="connsiteX17" fmla="*/ 473075 w 1196975"/>
                    <a:gd name="connsiteY17" fmla="*/ 45357 h 350157"/>
                    <a:gd name="connsiteX18" fmla="*/ 536575 w 1196975"/>
                    <a:gd name="connsiteY18" fmla="*/ 51707 h 350157"/>
                    <a:gd name="connsiteX19" fmla="*/ 527050 w 1196975"/>
                    <a:gd name="connsiteY19" fmla="*/ 80282 h 350157"/>
                    <a:gd name="connsiteX20" fmla="*/ 542925 w 1196975"/>
                    <a:gd name="connsiteY20" fmla="*/ 64407 h 350157"/>
                    <a:gd name="connsiteX21" fmla="*/ 568325 w 1196975"/>
                    <a:gd name="connsiteY21" fmla="*/ 77107 h 350157"/>
                    <a:gd name="connsiteX22" fmla="*/ 581025 w 1196975"/>
                    <a:gd name="connsiteY22" fmla="*/ 35832 h 350157"/>
                    <a:gd name="connsiteX23" fmla="*/ 609600 w 1196975"/>
                    <a:gd name="connsiteY23" fmla="*/ 39007 h 350157"/>
                    <a:gd name="connsiteX24" fmla="*/ 603250 w 1196975"/>
                    <a:gd name="connsiteY24" fmla="*/ 70757 h 350157"/>
                    <a:gd name="connsiteX25" fmla="*/ 631825 w 1196975"/>
                    <a:gd name="connsiteY25" fmla="*/ 61232 h 350157"/>
                    <a:gd name="connsiteX26" fmla="*/ 641350 w 1196975"/>
                    <a:gd name="connsiteY26" fmla="*/ 77107 h 350157"/>
                    <a:gd name="connsiteX27" fmla="*/ 660400 w 1196975"/>
                    <a:gd name="connsiteY27" fmla="*/ 58057 h 350157"/>
                    <a:gd name="connsiteX28" fmla="*/ 695325 w 1196975"/>
                    <a:gd name="connsiteY28" fmla="*/ 39007 h 350157"/>
                    <a:gd name="connsiteX29" fmla="*/ 765175 w 1196975"/>
                    <a:gd name="connsiteY29" fmla="*/ 67582 h 350157"/>
                    <a:gd name="connsiteX30" fmla="*/ 755650 w 1196975"/>
                    <a:gd name="connsiteY30" fmla="*/ 102507 h 350157"/>
                    <a:gd name="connsiteX31" fmla="*/ 771525 w 1196975"/>
                    <a:gd name="connsiteY31" fmla="*/ 86632 h 350157"/>
                    <a:gd name="connsiteX32" fmla="*/ 796925 w 1196975"/>
                    <a:gd name="connsiteY32" fmla="*/ 108857 h 350157"/>
                    <a:gd name="connsiteX33" fmla="*/ 815975 w 1196975"/>
                    <a:gd name="connsiteY33" fmla="*/ 58057 h 350157"/>
                    <a:gd name="connsiteX34" fmla="*/ 838200 w 1196975"/>
                    <a:gd name="connsiteY34" fmla="*/ 29482 h 350157"/>
                    <a:gd name="connsiteX35" fmla="*/ 895350 w 1196975"/>
                    <a:gd name="connsiteY35" fmla="*/ 45357 h 350157"/>
                    <a:gd name="connsiteX36" fmla="*/ 908050 w 1196975"/>
                    <a:gd name="connsiteY36" fmla="*/ 4082 h 350157"/>
                    <a:gd name="connsiteX37" fmla="*/ 942975 w 1196975"/>
                    <a:gd name="connsiteY37" fmla="*/ 7257 h 350157"/>
                    <a:gd name="connsiteX38" fmla="*/ 942975 w 1196975"/>
                    <a:gd name="connsiteY38" fmla="*/ 54882 h 350157"/>
                    <a:gd name="connsiteX39" fmla="*/ 993775 w 1196975"/>
                    <a:gd name="connsiteY39" fmla="*/ 48532 h 350157"/>
                    <a:gd name="connsiteX40" fmla="*/ 1006475 w 1196975"/>
                    <a:gd name="connsiteY40" fmla="*/ 83457 h 350157"/>
                    <a:gd name="connsiteX41" fmla="*/ 1050925 w 1196975"/>
                    <a:gd name="connsiteY41" fmla="*/ 77107 h 350157"/>
                    <a:gd name="connsiteX42" fmla="*/ 1152525 w 1196975"/>
                    <a:gd name="connsiteY42" fmla="*/ 67582 h 350157"/>
                    <a:gd name="connsiteX43" fmla="*/ 1155700 w 1196975"/>
                    <a:gd name="connsiteY43" fmla="*/ 131082 h 350157"/>
                    <a:gd name="connsiteX44" fmla="*/ 1130300 w 1196975"/>
                    <a:gd name="connsiteY44" fmla="*/ 143782 h 350157"/>
                    <a:gd name="connsiteX45" fmla="*/ 1190625 w 1196975"/>
                    <a:gd name="connsiteY45" fmla="*/ 178707 h 350157"/>
                    <a:gd name="connsiteX46" fmla="*/ 1171575 w 1196975"/>
                    <a:gd name="connsiteY46" fmla="*/ 194582 h 350157"/>
                    <a:gd name="connsiteX47" fmla="*/ 1196975 w 1196975"/>
                    <a:gd name="connsiteY47" fmla="*/ 213632 h 350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196975" h="350157">
                      <a:moveTo>
                        <a:pt x="0" y="350157"/>
                      </a:moveTo>
                      <a:cubicBezTo>
                        <a:pt x="38364" y="342748"/>
                        <a:pt x="76729" y="335340"/>
                        <a:pt x="95250" y="324757"/>
                      </a:cubicBezTo>
                      <a:cubicBezTo>
                        <a:pt x="113771" y="314174"/>
                        <a:pt x="99483" y="291419"/>
                        <a:pt x="111125" y="286657"/>
                      </a:cubicBezTo>
                      <a:cubicBezTo>
                        <a:pt x="122767" y="281895"/>
                        <a:pt x="150813" y="293007"/>
                        <a:pt x="165100" y="296182"/>
                      </a:cubicBezTo>
                      <a:cubicBezTo>
                        <a:pt x="179387" y="299357"/>
                        <a:pt x="191029" y="312057"/>
                        <a:pt x="196850" y="305707"/>
                      </a:cubicBezTo>
                      <a:cubicBezTo>
                        <a:pt x="202671" y="299357"/>
                        <a:pt x="195263" y="263374"/>
                        <a:pt x="200025" y="258082"/>
                      </a:cubicBezTo>
                      <a:cubicBezTo>
                        <a:pt x="204788" y="252790"/>
                        <a:pt x="218017" y="281365"/>
                        <a:pt x="225425" y="273957"/>
                      </a:cubicBezTo>
                      <a:cubicBezTo>
                        <a:pt x="232833" y="266549"/>
                        <a:pt x="235479" y="225803"/>
                        <a:pt x="244475" y="213632"/>
                      </a:cubicBezTo>
                      <a:cubicBezTo>
                        <a:pt x="253471" y="201461"/>
                        <a:pt x="271463" y="199874"/>
                        <a:pt x="279400" y="200932"/>
                      </a:cubicBezTo>
                      <a:cubicBezTo>
                        <a:pt x="287337" y="201990"/>
                        <a:pt x="289454" y="225803"/>
                        <a:pt x="292100" y="219982"/>
                      </a:cubicBezTo>
                      <a:cubicBezTo>
                        <a:pt x="294746" y="214161"/>
                        <a:pt x="286279" y="176590"/>
                        <a:pt x="295275" y="166007"/>
                      </a:cubicBezTo>
                      <a:cubicBezTo>
                        <a:pt x="304271" y="155424"/>
                        <a:pt x="337608" y="169711"/>
                        <a:pt x="346075" y="156482"/>
                      </a:cubicBezTo>
                      <a:cubicBezTo>
                        <a:pt x="354542" y="143253"/>
                        <a:pt x="335492" y="99861"/>
                        <a:pt x="346075" y="86632"/>
                      </a:cubicBezTo>
                      <a:cubicBezTo>
                        <a:pt x="356658" y="73403"/>
                        <a:pt x="399521" y="72874"/>
                        <a:pt x="409575" y="77107"/>
                      </a:cubicBezTo>
                      <a:cubicBezTo>
                        <a:pt x="419629" y="81340"/>
                        <a:pt x="403225" y="109915"/>
                        <a:pt x="406400" y="112032"/>
                      </a:cubicBezTo>
                      <a:cubicBezTo>
                        <a:pt x="409575" y="114149"/>
                        <a:pt x="416983" y="92453"/>
                        <a:pt x="428625" y="89807"/>
                      </a:cubicBezTo>
                      <a:cubicBezTo>
                        <a:pt x="440267" y="87161"/>
                        <a:pt x="468842" y="103565"/>
                        <a:pt x="476250" y="96157"/>
                      </a:cubicBezTo>
                      <a:cubicBezTo>
                        <a:pt x="483658" y="88749"/>
                        <a:pt x="463021" y="52765"/>
                        <a:pt x="473075" y="45357"/>
                      </a:cubicBezTo>
                      <a:cubicBezTo>
                        <a:pt x="483129" y="37949"/>
                        <a:pt x="527579" y="45886"/>
                        <a:pt x="536575" y="51707"/>
                      </a:cubicBezTo>
                      <a:cubicBezTo>
                        <a:pt x="545571" y="57528"/>
                        <a:pt x="525992" y="78165"/>
                        <a:pt x="527050" y="80282"/>
                      </a:cubicBezTo>
                      <a:cubicBezTo>
                        <a:pt x="528108" y="82399"/>
                        <a:pt x="536046" y="64936"/>
                        <a:pt x="542925" y="64407"/>
                      </a:cubicBezTo>
                      <a:cubicBezTo>
                        <a:pt x="549804" y="63878"/>
                        <a:pt x="561975" y="81869"/>
                        <a:pt x="568325" y="77107"/>
                      </a:cubicBezTo>
                      <a:cubicBezTo>
                        <a:pt x="574675" y="72345"/>
                        <a:pt x="574146" y="42182"/>
                        <a:pt x="581025" y="35832"/>
                      </a:cubicBezTo>
                      <a:cubicBezTo>
                        <a:pt x="587904" y="29482"/>
                        <a:pt x="605896" y="33186"/>
                        <a:pt x="609600" y="39007"/>
                      </a:cubicBezTo>
                      <a:cubicBezTo>
                        <a:pt x="613304" y="44828"/>
                        <a:pt x="599546" y="67053"/>
                        <a:pt x="603250" y="70757"/>
                      </a:cubicBezTo>
                      <a:cubicBezTo>
                        <a:pt x="606954" y="74461"/>
                        <a:pt x="625475" y="60174"/>
                        <a:pt x="631825" y="61232"/>
                      </a:cubicBezTo>
                      <a:cubicBezTo>
                        <a:pt x="638175" y="62290"/>
                        <a:pt x="636588" y="77636"/>
                        <a:pt x="641350" y="77107"/>
                      </a:cubicBezTo>
                      <a:cubicBezTo>
                        <a:pt x="646113" y="76578"/>
                        <a:pt x="651404" y="64407"/>
                        <a:pt x="660400" y="58057"/>
                      </a:cubicBezTo>
                      <a:cubicBezTo>
                        <a:pt x="669396" y="51707"/>
                        <a:pt x="677863" y="37420"/>
                        <a:pt x="695325" y="39007"/>
                      </a:cubicBezTo>
                      <a:cubicBezTo>
                        <a:pt x="712787" y="40594"/>
                        <a:pt x="755121" y="56999"/>
                        <a:pt x="765175" y="67582"/>
                      </a:cubicBezTo>
                      <a:cubicBezTo>
                        <a:pt x="775229" y="78165"/>
                        <a:pt x="754592" y="99332"/>
                        <a:pt x="755650" y="102507"/>
                      </a:cubicBezTo>
                      <a:cubicBezTo>
                        <a:pt x="756708" y="105682"/>
                        <a:pt x="764646" y="85574"/>
                        <a:pt x="771525" y="86632"/>
                      </a:cubicBezTo>
                      <a:cubicBezTo>
                        <a:pt x="778404" y="87690"/>
                        <a:pt x="789517" y="113619"/>
                        <a:pt x="796925" y="108857"/>
                      </a:cubicBezTo>
                      <a:cubicBezTo>
                        <a:pt x="804333" y="104094"/>
                        <a:pt x="809096" y="71286"/>
                        <a:pt x="815975" y="58057"/>
                      </a:cubicBezTo>
                      <a:cubicBezTo>
                        <a:pt x="822854" y="44828"/>
                        <a:pt x="824971" y="31599"/>
                        <a:pt x="838200" y="29482"/>
                      </a:cubicBezTo>
                      <a:cubicBezTo>
                        <a:pt x="851429" y="27365"/>
                        <a:pt x="883708" y="49590"/>
                        <a:pt x="895350" y="45357"/>
                      </a:cubicBezTo>
                      <a:cubicBezTo>
                        <a:pt x="906992" y="41124"/>
                        <a:pt x="900113" y="10432"/>
                        <a:pt x="908050" y="4082"/>
                      </a:cubicBezTo>
                      <a:cubicBezTo>
                        <a:pt x="915987" y="-2268"/>
                        <a:pt x="937154" y="-1210"/>
                        <a:pt x="942975" y="7257"/>
                      </a:cubicBezTo>
                      <a:cubicBezTo>
                        <a:pt x="948796" y="15724"/>
                        <a:pt x="934508" y="48003"/>
                        <a:pt x="942975" y="54882"/>
                      </a:cubicBezTo>
                      <a:cubicBezTo>
                        <a:pt x="951442" y="61761"/>
                        <a:pt x="983192" y="43769"/>
                        <a:pt x="993775" y="48532"/>
                      </a:cubicBezTo>
                      <a:cubicBezTo>
                        <a:pt x="1004358" y="53294"/>
                        <a:pt x="996950" y="78694"/>
                        <a:pt x="1006475" y="83457"/>
                      </a:cubicBezTo>
                      <a:cubicBezTo>
                        <a:pt x="1016000" y="88220"/>
                        <a:pt x="1026583" y="79753"/>
                        <a:pt x="1050925" y="77107"/>
                      </a:cubicBezTo>
                      <a:cubicBezTo>
                        <a:pt x="1075267" y="74461"/>
                        <a:pt x="1135063" y="58586"/>
                        <a:pt x="1152525" y="67582"/>
                      </a:cubicBezTo>
                      <a:cubicBezTo>
                        <a:pt x="1169988" y="76578"/>
                        <a:pt x="1159404" y="118382"/>
                        <a:pt x="1155700" y="131082"/>
                      </a:cubicBezTo>
                      <a:cubicBezTo>
                        <a:pt x="1151996" y="143782"/>
                        <a:pt x="1124479" y="135845"/>
                        <a:pt x="1130300" y="143782"/>
                      </a:cubicBezTo>
                      <a:cubicBezTo>
                        <a:pt x="1136121" y="151719"/>
                        <a:pt x="1183746" y="170240"/>
                        <a:pt x="1190625" y="178707"/>
                      </a:cubicBezTo>
                      <a:cubicBezTo>
                        <a:pt x="1197504" y="187174"/>
                        <a:pt x="1170517" y="188761"/>
                        <a:pt x="1171575" y="194582"/>
                      </a:cubicBezTo>
                      <a:cubicBezTo>
                        <a:pt x="1172633" y="200403"/>
                        <a:pt x="1196975" y="213632"/>
                        <a:pt x="1196975" y="21363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5" name="Freeform 434"/>
                <p:cNvSpPr/>
                <p:nvPr/>
              </p:nvSpPr>
              <p:spPr>
                <a:xfrm>
                  <a:off x="7061200" y="4339953"/>
                  <a:ext cx="876186" cy="236474"/>
                </a:xfrm>
                <a:custGeom>
                  <a:avLst/>
                  <a:gdLst>
                    <a:gd name="connsiteX0" fmla="*/ 711200 w 876186"/>
                    <a:gd name="connsiteY0" fmla="*/ 19322 h 236474"/>
                    <a:gd name="connsiteX1" fmla="*/ 781050 w 876186"/>
                    <a:gd name="connsiteY1" fmla="*/ 272 h 236474"/>
                    <a:gd name="connsiteX2" fmla="*/ 784225 w 876186"/>
                    <a:gd name="connsiteY2" fmla="*/ 32022 h 236474"/>
                    <a:gd name="connsiteX3" fmla="*/ 835025 w 876186"/>
                    <a:gd name="connsiteY3" fmla="*/ 9797 h 236474"/>
                    <a:gd name="connsiteX4" fmla="*/ 860425 w 876186"/>
                    <a:gd name="connsiteY4" fmla="*/ 47897 h 236474"/>
                    <a:gd name="connsiteX5" fmla="*/ 825500 w 876186"/>
                    <a:gd name="connsiteY5" fmla="*/ 95522 h 236474"/>
                    <a:gd name="connsiteX6" fmla="*/ 857250 w 876186"/>
                    <a:gd name="connsiteY6" fmla="*/ 108222 h 236474"/>
                    <a:gd name="connsiteX7" fmla="*/ 800100 w 876186"/>
                    <a:gd name="connsiteY7" fmla="*/ 133622 h 236474"/>
                    <a:gd name="connsiteX8" fmla="*/ 873125 w 876186"/>
                    <a:gd name="connsiteY8" fmla="*/ 152672 h 236474"/>
                    <a:gd name="connsiteX9" fmla="*/ 854075 w 876186"/>
                    <a:gd name="connsiteY9" fmla="*/ 187597 h 236474"/>
                    <a:gd name="connsiteX10" fmla="*/ 777875 w 876186"/>
                    <a:gd name="connsiteY10" fmla="*/ 171722 h 236474"/>
                    <a:gd name="connsiteX11" fmla="*/ 806450 w 876186"/>
                    <a:gd name="connsiteY11" fmla="*/ 212997 h 236474"/>
                    <a:gd name="connsiteX12" fmla="*/ 698500 w 876186"/>
                    <a:gd name="connsiteY12" fmla="*/ 225697 h 236474"/>
                    <a:gd name="connsiteX13" fmla="*/ 657225 w 876186"/>
                    <a:gd name="connsiteY13" fmla="*/ 209822 h 236474"/>
                    <a:gd name="connsiteX14" fmla="*/ 571500 w 876186"/>
                    <a:gd name="connsiteY14" fmla="*/ 225697 h 236474"/>
                    <a:gd name="connsiteX15" fmla="*/ 307975 w 876186"/>
                    <a:gd name="connsiteY15" fmla="*/ 235222 h 236474"/>
                    <a:gd name="connsiteX16" fmla="*/ 384175 w 876186"/>
                    <a:gd name="connsiteY16" fmla="*/ 197122 h 236474"/>
                    <a:gd name="connsiteX17" fmla="*/ 177800 w 876186"/>
                    <a:gd name="connsiteY17" fmla="*/ 203472 h 236474"/>
                    <a:gd name="connsiteX18" fmla="*/ 0 w 876186"/>
                    <a:gd name="connsiteY18" fmla="*/ 206647 h 23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76186" h="236474">
                      <a:moveTo>
                        <a:pt x="711200" y="19322"/>
                      </a:moveTo>
                      <a:cubicBezTo>
                        <a:pt x="740039" y="8738"/>
                        <a:pt x="768879" y="-1845"/>
                        <a:pt x="781050" y="272"/>
                      </a:cubicBezTo>
                      <a:cubicBezTo>
                        <a:pt x="793221" y="2389"/>
                        <a:pt x="775229" y="30435"/>
                        <a:pt x="784225" y="32022"/>
                      </a:cubicBezTo>
                      <a:cubicBezTo>
                        <a:pt x="793221" y="33609"/>
                        <a:pt x="822325" y="7151"/>
                        <a:pt x="835025" y="9797"/>
                      </a:cubicBezTo>
                      <a:cubicBezTo>
                        <a:pt x="847725" y="12443"/>
                        <a:pt x="862012" y="33610"/>
                        <a:pt x="860425" y="47897"/>
                      </a:cubicBezTo>
                      <a:cubicBezTo>
                        <a:pt x="858838" y="62184"/>
                        <a:pt x="826029" y="85468"/>
                        <a:pt x="825500" y="95522"/>
                      </a:cubicBezTo>
                      <a:cubicBezTo>
                        <a:pt x="824971" y="105576"/>
                        <a:pt x="861483" y="101872"/>
                        <a:pt x="857250" y="108222"/>
                      </a:cubicBezTo>
                      <a:cubicBezTo>
                        <a:pt x="853017" y="114572"/>
                        <a:pt x="797454" y="126214"/>
                        <a:pt x="800100" y="133622"/>
                      </a:cubicBezTo>
                      <a:cubicBezTo>
                        <a:pt x="802746" y="141030"/>
                        <a:pt x="864129" y="143676"/>
                        <a:pt x="873125" y="152672"/>
                      </a:cubicBezTo>
                      <a:cubicBezTo>
                        <a:pt x="882121" y="161668"/>
                        <a:pt x="869950" y="184422"/>
                        <a:pt x="854075" y="187597"/>
                      </a:cubicBezTo>
                      <a:cubicBezTo>
                        <a:pt x="838200" y="190772"/>
                        <a:pt x="785812" y="167489"/>
                        <a:pt x="777875" y="171722"/>
                      </a:cubicBezTo>
                      <a:cubicBezTo>
                        <a:pt x="769938" y="175955"/>
                        <a:pt x="819679" y="204001"/>
                        <a:pt x="806450" y="212997"/>
                      </a:cubicBezTo>
                      <a:cubicBezTo>
                        <a:pt x="793221" y="221993"/>
                        <a:pt x="723371" y="226226"/>
                        <a:pt x="698500" y="225697"/>
                      </a:cubicBezTo>
                      <a:cubicBezTo>
                        <a:pt x="673629" y="225168"/>
                        <a:pt x="678392" y="209822"/>
                        <a:pt x="657225" y="209822"/>
                      </a:cubicBezTo>
                      <a:cubicBezTo>
                        <a:pt x="636058" y="209822"/>
                        <a:pt x="629708" y="221464"/>
                        <a:pt x="571500" y="225697"/>
                      </a:cubicBezTo>
                      <a:cubicBezTo>
                        <a:pt x="513292" y="229930"/>
                        <a:pt x="339196" y="239984"/>
                        <a:pt x="307975" y="235222"/>
                      </a:cubicBezTo>
                      <a:cubicBezTo>
                        <a:pt x="276754" y="230460"/>
                        <a:pt x="405871" y="202414"/>
                        <a:pt x="384175" y="197122"/>
                      </a:cubicBezTo>
                      <a:cubicBezTo>
                        <a:pt x="362479" y="191830"/>
                        <a:pt x="177800" y="203472"/>
                        <a:pt x="177800" y="203472"/>
                      </a:cubicBezTo>
                      <a:lnTo>
                        <a:pt x="0" y="206647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6" name="Freeform 435"/>
                <p:cNvSpPr/>
                <p:nvPr/>
              </p:nvSpPr>
              <p:spPr>
                <a:xfrm>
                  <a:off x="7489825" y="3587622"/>
                  <a:ext cx="1057574" cy="336678"/>
                </a:xfrm>
                <a:custGeom>
                  <a:avLst/>
                  <a:gdLst>
                    <a:gd name="connsiteX0" fmla="*/ 0 w 1057574"/>
                    <a:gd name="connsiteY0" fmla="*/ 136653 h 336678"/>
                    <a:gd name="connsiteX1" fmla="*/ 47625 w 1057574"/>
                    <a:gd name="connsiteY1" fmla="*/ 98553 h 336678"/>
                    <a:gd name="connsiteX2" fmla="*/ 73025 w 1057574"/>
                    <a:gd name="connsiteY2" fmla="*/ 133478 h 336678"/>
                    <a:gd name="connsiteX3" fmla="*/ 69850 w 1057574"/>
                    <a:gd name="connsiteY3" fmla="*/ 60453 h 336678"/>
                    <a:gd name="connsiteX4" fmla="*/ 111125 w 1057574"/>
                    <a:gd name="connsiteY4" fmla="*/ 63628 h 336678"/>
                    <a:gd name="connsiteX5" fmla="*/ 111125 w 1057574"/>
                    <a:gd name="connsiteY5" fmla="*/ 82678 h 336678"/>
                    <a:gd name="connsiteX6" fmla="*/ 120650 w 1057574"/>
                    <a:gd name="connsiteY6" fmla="*/ 50928 h 336678"/>
                    <a:gd name="connsiteX7" fmla="*/ 184150 w 1057574"/>
                    <a:gd name="connsiteY7" fmla="*/ 50928 h 336678"/>
                    <a:gd name="connsiteX8" fmla="*/ 168275 w 1057574"/>
                    <a:gd name="connsiteY8" fmla="*/ 98553 h 336678"/>
                    <a:gd name="connsiteX9" fmla="*/ 228600 w 1057574"/>
                    <a:gd name="connsiteY9" fmla="*/ 95378 h 336678"/>
                    <a:gd name="connsiteX10" fmla="*/ 193675 w 1057574"/>
                    <a:gd name="connsiteY10" fmla="*/ 143003 h 336678"/>
                    <a:gd name="connsiteX11" fmla="*/ 260350 w 1057574"/>
                    <a:gd name="connsiteY11" fmla="*/ 136653 h 336678"/>
                    <a:gd name="connsiteX12" fmla="*/ 260350 w 1057574"/>
                    <a:gd name="connsiteY12" fmla="*/ 162053 h 336678"/>
                    <a:gd name="connsiteX13" fmla="*/ 295275 w 1057574"/>
                    <a:gd name="connsiteY13" fmla="*/ 149353 h 336678"/>
                    <a:gd name="connsiteX14" fmla="*/ 336550 w 1057574"/>
                    <a:gd name="connsiteY14" fmla="*/ 168403 h 336678"/>
                    <a:gd name="connsiteX15" fmla="*/ 403225 w 1057574"/>
                    <a:gd name="connsiteY15" fmla="*/ 174753 h 336678"/>
                    <a:gd name="connsiteX16" fmla="*/ 527050 w 1057574"/>
                    <a:gd name="connsiteY16" fmla="*/ 174753 h 336678"/>
                    <a:gd name="connsiteX17" fmla="*/ 514350 w 1057574"/>
                    <a:gd name="connsiteY17" fmla="*/ 149353 h 336678"/>
                    <a:gd name="connsiteX18" fmla="*/ 571500 w 1057574"/>
                    <a:gd name="connsiteY18" fmla="*/ 146178 h 336678"/>
                    <a:gd name="connsiteX19" fmla="*/ 561975 w 1057574"/>
                    <a:gd name="connsiteY19" fmla="*/ 101728 h 336678"/>
                    <a:gd name="connsiteX20" fmla="*/ 644525 w 1057574"/>
                    <a:gd name="connsiteY20" fmla="*/ 57278 h 336678"/>
                    <a:gd name="connsiteX21" fmla="*/ 688975 w 1057574"/>
                    <a:gd name="connsiteY21" fmla="*/ 98553 h 336678"/>
                    <a:gd name="connsiteX22" fmla="*/ 692150 w 1057574"/>
                    <a:gd name="connsiteY22" fmla="*/ 31878 h 336678"/>
                    <a:gd name="connsiteX23" fmla="*/ 736600 w 1057574"/>
                    <a:gd name="connsiteY23" fmla="*/ 6478 h 336678"/>
                    <a:gd name="connsiteX24" fmla="*/ 746125 w 1057574"/>
                    <a:gd name="connsiteY24" fmla="*/ 47753 h 336678"/>
                    <a:gd name="connsiteX25" fmla="*/ 803275 w 1057574"/>
                    <a:gd name="connsiteY25" fmla="*/ 3303 h 336678"/>
                    <a:gd name="connsiteX26" fmla="*/ 854075 w 1057574"/>
                    <a:gd name="connsiteY26" fmla="*/ 9653 h 336678"/>
                    <a:gd name="connsiteX27" fmla="*/ 860425 w 1057574"/>
                    <a:gd name="connsiteY27" fmla="*/ 60453 h 336678"/>
                    <a:gd name="connsiteX28" fmla="*/ 895350 w 1057574"/>
                    <a:gd name="connsiteY28" fmla="*/ 47753 h 336678"/>
                    <a:gd name="connsiteX29" fmla="*/ 933450 w 1057574"/>
                    <a:gd name="connsiteY29" fmla="*/ 98553 h 336678"/>
                    <a:gd name="connsiteX30" fmla="*/ 885825 w 1057574"/>
                    <a:gd name="connsiteY30" fmla="*/ 117603 h 336678"/>
                    <a:gd name="connsiteX31" fmla="*/ 885825 w 1057574"/>
                    <a:gd name="connsiteY31" fmla="*/ 155703 h 336678"/>
                    <a:gd name="connsiteX32" fmla="*/ 838200 w 1057574"/>
                    <a:gd name="connsiteY32" fmla="*/ 168403 h 336678"/>
                    <a:gd name="connsiteX33" fmla="*/ 898525 w 1057574"/>
                    <a:gd name="connsiteY33" fmla="*/ 196978 h 336678"/>
                    <a:gd name="connsiteX34" fmla="*/ 847725 w 1057574"/>
                    <a:gd name="connsiteY34" fmla="*/ 250953 h 336678"/>
                    <a:gd name="connsiteX35" fmla="*/ 895350 w 1057574"/>
                    <a:gd name="connsiteY35" fmla="*/ 247778 h 336678"/>
                    <a:gd name="connsiteX36" fmla="*/ 939800 w 1057574"/>
                    <a:gd name="connsiteY36" fmla="*/ 270003 h 336678"/>
                    <a:gd name="connsiteX37" fmla="*/ 939800 w 1057574"/>
                    <a:gd name="connsiteY37" fmla="*/ 311278 h 336678"/>
                    <a:gd name="connsiteX38" fmla="*/ 962025 w 1057574"/>
                    <a:gd name="connsiteY38" fmla="*/ 282703 h 336678"/>
                    <a:gd name="connsiteX39" fmla="*/ 1028700 w 1057574"/>
                    <a:gd name="connsiteY39" fmla="*/ 282703 h 336678"/>
                    <a:gd name="connsiteX40" fmla="*/ 1057275 w 1057574"/>
                    <a:gd name="connsiteY40" fmla="*/ 320803 h 336678"/>
                    <a:gd name="connsiteX41" fmla="*/ 1012825 w 1057574"/>
                    <a:gd name="connsiteY41" fmla="*/ 336678 h 336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7574" h="336678">
                      <a:moveTo>
                        <a:pt x="0" y="136653"/>
                      </a:moveTo>
                      <a:cubicBezTo>
                        <a:pt x="17727" y="117867"/>
                        <a:pt x="35454" y="99082"/>
                        <a:pt x="47625" y="98553"/>
                      </a:cubicBezTo>
                      <a:cubicBezTo>
                        <a:pt x="59796" y="98024"/>
                        <a:pt x="69321" y="139828"/>
                        <a:pt x="73025" y="133478"/>
                      </a:cubicBezTo>
                      <a:cubicBezTo>
                        <a:pt x="76729" y="127128"/>
                        <a:pt x="63500" y="72095"/>
                        <a:pt x="69850" y="60453"/>
                      </a:cubicBezTo>
                      <a:cubicBezTo>
                        <a:pt x="76200" y="48811"/>
                        <a:pt x="104246" y="59924"/>
                        <a:pt x="111125" y="63628"/>
                      </a:cubicBezTo>
                      <a:cubicBezTo>
                        <a:pt x="118004" y="67332"/>
                        <a:pt x="109537" y="84795"/>
                        <a:pt x="111125" y="82678"/>
                      </a:cubicBezTo>
                      <a:cubicBezTo>
                        <a:pt x="112713" y="80561"/>
                        <a:pt x="108479" y="56220"/>
                        <a:pt x="120650" y="50928"/>
                      </a:cubicBezTo>
                      <a:cubicBezTo>
                        <a:pt x="132821" y="45636"/>
                        <a:pt x="176213" y="42991"/>
                        <a:pt x="184150" y="50928"/>
                      </a:cubicBezTo>
                      <a:cubicBezTo>
                        <a:pt x="192087" y="58865"/>
                        <a:pt x="160867" y="91145"/>
                        <a:pt x="168275" y="98553"/>
                      </a:cubicBezTo>
                      <a:cubicBezTo>
                        <a:pt x="175683" y="105961"/>
                        <a:pt x="224367" y="87970"/>
                        <a:pt x="228600" y="95378"/>
                      </a:cubicBezTo>
                      <a:cubicBezTo>
                        <a:pt x="232833" y="102786"/>
                        <a:pt x="188383" y="136124"/>
                        <a:pt x="193675" y="143003"/>
                      </a:cubicBezTo>
                      <a:cubicBezTo>
                        <a:pt x="198967" y="149882"/>
                        <a:pt x="249237" y="133478"/>
                        <a:pt x="260350" y="136653"/>
                      </a:cubicBezTo>
                      <a:cubicBezTo>
                        <a:pt x="271463" y="139828"/>
                        <a:pt x="254529" y="159936"/>
                        <a:pt x="260350" y="162053"/>
                      </a:cubicBezTo>
                      <a:cubicBezTo>
                        <a:pt x="266171" y="164170"/>
                        <a:pt x="282575" y="148295"/>
                        <a:pt x="295275" y="149353"/>
                      </a:cubicBezTo>
                      <a:cubicBezTo>
                        <a:pt x="307975" y="150411"/>
                        <a:pt x="318558" y="164170"/>
                        <a:pt x="336550" y="168403"/>
                      </a:cubicBezTo>
                      <a:cubicBezTo>
                        <a:pt x="354542" y="172636"/>
                        <a:pt x="371475" y="173695"/>
                        <a:pt x="403225" y="174753"/>
                      </a:cubicBezTo>
                      <a:cubicBezTo>
                        <a:pt x="434975" y="175811"/>
                        <a:pt x="508529" y="178986"/>
                        <a:pt x="527050" y="174753"/>
                      </a:cubicBezTo>
                      <a:cubicBezTo>
                        <a:pt x="545571" y="170520"/>
                        <a:pt x="506942" y="154116"/>
                        <a:pt x="514350" y="149353"/>
                      </a:cubicBezTo>
                      <a:cubicBezTo>
                        <a:pt x="521758" y="144591"/>
                        <a:pt x="563563" y="154115"/>
                        <a:pt x="571500" y="146178"/>
                      </a:cubicBezTo>
                      <a:cubicBezTo>
                        <a:pt x="579437" y="138241"/>
                        <a:pt x="549804" y="116545"/>
                        <a:pt x="561975" y="101728"/>
                      </a:cubicBezTo>
                      <a:cubicBezTo>
                        <a:pt x="574146" y="86911"/>
                        <a:pt x="623358" y="57807"/>
                        <a:pt x="644525" y="57278"/>
                      </a:cubicBezTo>
                      <a:cubicBezTo>
                        <a:pt x="665692" y="56749"/>
                        <a:pt x="681038" y="102786"/>
                        <a:pt x="688975" y="98553"/>
                      </a:cubicBezTo>
                      <a:cubicBezTo>
                        <a:pt x="696912" y="94320"/>
                        <a:pt x="684213" y="47224"/>
                        <a:pt x="692150" y="31878"/>
                      </a:cubicBezTo>
                      <a:cubicBezTo>
                        <a:pt x="700087" y="16532"/>
                        <a:pt x="727604" y="3832"/>
                        <a:pt x="736600" y="6478"/>
                      </a:cubicBezTo>
                      <a:cubicBezTo>
                        <a:pt x="745596" y="9124"/>
                        <a:pt x="735013" y="48282"/>
                        <a:pt x="746125" y="47753"/>
                      </a:cubicBezTo>
                      <a:cubicBezTo>
                        <a:pt x="757237" y="47224"/>
                        <a:pt x="785283" y="9653"/>
                        <a:pt x="803275" y="3303"/>
                      </a:cubicBezTo>
                      <a:cubicBezTo>
                        <a:pt x="821267" y="-3047"/>
                        <a:pt x="844550" y="128"/>
                        <a:pt x="854075" y="9653"/>
                      </a:cubicBezTo>
                      <a:cubicBezTo>
                        <a:pt x="863600" y="19178"/>
                        <a:pt x="853546" y="54103"/>
                        <a:pt x="860425" y="60453"/>
                      </a:cubicBezTo>
                      <a:cubicBezTo>
                        <a:pt x="867304" y="66803"/>
                        <a:pt x="883179" y="41403"/>
                        <a:pt x="895350" y="47753"/>
                      </a:cubicBezTo>
                      <a:cubicBezTo>
                        <a:pt x="907521" y="54103"/>
                        <a:pt x="935037" y="86911"/>
                        <a:pt x="933450" y="98553"/>
                      </a:cubicBezTo>
                      <a:cubicBezTo>
                        <a:pt x="931863" y="110195"/>
                        <a:pt x="893762" y="108078"/>
                        <a:pt x="885825" y="117603"/>
                      </a:cubicBezTo>
                      <a:cubicBezTo>
                        <a:pt x="877888" y="127128"/>
                        <a:pt x="893763" y="147236"/>
                        <a:pt x="885825" y="155703"/>
                      </a:cubicBezTo>
                      <a:cubicBezTo>
                        <a:pt x="877888" y="164170"/>
                        <a:pt x="836083" y="161524"/>
                        <a:pt x="838200" y="168403"/>
                      </a:cubicBezTo>
                      <a:cubicBezTo>
                        <a:pt x="840317" y="175282"/>
                        <a:pt x="896938" y="183220"/>
                        <a:pt x="898525" y="196978"/>
                      </a:cubicBezTo>
                      <a:cubicBezTo>
                        <a:pt x="900112" y="210736"/>
                        <a:pt x="848254" y="242486"/>
                        <a:pt x="847725" y="250953"/>
                      </a:cubicBezTo>
                      <a:cubicBezTo>
                        <a:pt x="847196" y="259420"/>
                        <a:pt x="880004" y="244603"/>
                        <a:pt x="895350" y="247778"/>
                      </a:cubicBezTo>
                      <a:cubicBezTo>
                        <a:pt x="910696" y="250953"/>
                        <a:pt x="932392" y="259420"/>
                        <a:pt x="939800" y="270003"/>
                      </a:cubicBezTo>
                      <a:cubicBezTo>
                        <a:pt x="947208" y="280586"/>
                        <a:pt x="936096" y="309161"/>
                        <a:pt x="939800" y="311278"/>
                      </a:cubicBezTo>
                      <a:cubicBezTo>
                        <a:pt x="943504" y="313395"/>
                        <a:pt x="947208" y="287466"/>
                        <a:pt x="962025" y="282703"/>
                      </a:cubicBezTo>
                      <a:cubicBezTo>
                        <a:pt x="976842" y="277940"/>
                        <a:pt x="1012825" y="276353"/>
                        <a:pt x="1028700" y="282703"/>
                      </a:cubicBezTo>
                      <a:cubicBezTo>
                        <a:pt x="1044575" y="289053"/>
                        <a:pt x="1059921" y="311807"/>
                        <a:pt x="1057275" y="320803"/>
                      </a:cubicBezTo>
                      <a:cubicBezTo>
                        <a:pt x="1054629" y="329799"/>
                        <a:pt x="1012825" y="336678"/>
                        <a:pt x="1012825" y="33667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7" name="Freeform 436"/>
                <p:cNvSpPr/>
                <p:nvPr/>
              </p:nvSpPr>
              <p:spPr>
                <a:xfrm>
                  <a:off x="8369300" y="3704026"/>
                  <a:ext cx="654179" cy="404862"/>
                </a:xfrm>
                <a:custGeom>
                  <a:avLst/>
                  <a:gdLst>
                    <a:gd name="connsiteX0" fmla="*/ 0 w 654179"/>
                    <a:gd name="connsiteY0" fmla="*/ 36124 h 404862"/>
                    <a:gd name="connsiteX1" fmla="*/ 66675 w 654179"/>
                    <a:gd name="connsiteY1" fmla="*/ 10724 h 404862"/>
                    <a:gd name="connsiteX2" fmla="*/ 88900 w 654179"/>
                    <a:gd name="connsiteY2" fmla="*/ 36124 h 404862"/>
                    <a:gd name="connsiteX3" fmla="*/ 114300 w 654179"/>
                    <a:gd name="connsiteY3" fmla="*/ 4374 h 404862"/>
                    <a:gd name="connsiteX4" fmla="*/ 168275 w 654179"/>
                    <a:gd name="connsiteY4" fmla="*/ 4374 h 404862"/>
                    <a:gd name="connsiteX5" fmla="*/ 168275 w 654179"/>
                    <a:gd name="connsiteY5" fmla="*/ 42474 h 404862"/>
                    <a:gd name="connsiteX6" fmla="*/ 209550 w 654179"/>
                    <a:gd name="connsiteY6" fmla="*/ 20249 h 404862"/>
                    <a:gd name="connsiteX7" fmla="*/ 238125 w 654179"/>
                    <a:gd name="connsiteY7" fmla="*/ 51999 h 404862"/>
                    <a:gd name="connsiteX8" fmla="*/ 250825 w 654179"/>
                    <a:gd name="connsiteY8" fmla="*/ 13899 h 404862"/>
                    <a:gd name="connsiteX9" fmla="*/ 355600 w 654179"/>
                    <a:gd name="connsiteY9" fmla="*/ 20249 h 404862"/>
                    <a:gd name="connsiteX10" fmla="*/ 352425 w 654179"/>
                    <a:gd name="connsiteY10" fmla="*/ 64699 h 404862"/>
                    <a:gd name="connsiteX11" fmla="*/ 390525 w 654179"/>
                    <a:gd name="connsiteY11" fmla="*/ 61524 h 404862"/>
                    <a:gd name="connsiteX12" fmla="*/ 406400 w 654179"/>
                    <a:gd name="connsiteY12" fmla="*/ 86924 h 404862"/>
                    <a:gd name="connsiteX13" fmla="*/ 438150 w 654179"/>
                    <a:gd name="connsiteY13" fmla="*/ 55174 h 404862"/>
                    <a:gd name="connsiteX14" fmla="*/ 508000 w 654179"/>
                    <a:gd name="connsiteY14" fmla="*/ 64699 h 404862"/>
                    <a:gd name="connsiteX15" fmla="*/ 504825 w 654179"/>
                    <a:gd name="connsiteY15" fmla="*/ 109149 h 404862"/>
                    <a:gd name="connsiteX16" fmla="*/ 533400 w 654179"/>
                    <a:gd name="connsiteY16" fmla="*/ 109149 h 404862"/>
                    <a:gd name="connsiteX17" fmla="*/ 568325 w 654179"/>
                    <a:gd name="connsiteY17" fmla="*/ 140899 h 404862"/>
                    <a:gd name="connsiteX18" fmla="*/ 555625 w 654179"/>
                    <a:gd name="connsiteY18" fmla="*/ 178999 h 404862"/>
                    <a:gd name="connsiteX19" fmla="*/ 628650 w 654179"/>
                    <a:gd name="connsiteY19" fmla="*/ 204399 h 404862"/>
                    <a:gd name="connsiteX20" fmla="*/ 628650 w 654179"/>
                    <a:gd name="connsiteY20" fmla="*/ 223449 h 404862"/>
                    <a:gd name="connsiteX21" fmla="*/ 590550 w 654179"/>
                    <a:gd name="connsiteY21" fmla="*/ 267899 h 404862"/>
                    <a:gd name="connsiteX22" fmla="*/ 654050 w 654179"/>
                    <a:gd name="connsiteY22" fmla="*/ 283774 h 404862"/>
                    <a:gd name="connsiteX23" fmla="*/ 606425 w 654179"/>
                    <a:gd name="connsiteY23" fmla="*/ 344099 h 404862"/>
                    <a:gd name="connsiteX24" fmla="*/ 584200 w 654179"/>
                    <a:gd name="connsiteY24" fmla="*/ 404424 h 404862"/>
                    <a:gd name="connsiteX25" fmla="*/ 457200 w 654179"/>
                    <a:gd name="connsiteY25" fmla="*/ 369499 h 404862"/>
                    <a:gd name="connsiteX26" fmla="*/ 457200 w 654179"/>
                    <a:gd name="connsiteY26" fmla="*/ 334574 h 404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54179" h="404862">
                      <a:moveTo>
                        <a:pt x="0" y="36124"/>
                      </a:moveTo>
                      <a:cubicBezTo>
                        <a:pt x="25929" y="23424"/>
                        <a:pt x="51858" y="10724"/>
                        <a:pt x="66675" y="10724"/>
                      </a:cubicBezTo>
                      <a:cubicBezTo>
                        <a:pt x="81492" y="10724"/>
                        <a:pt x="80963" y="37182"/>
                        <a:pt x="88900" y="36124"/>
                      </a:cubicBezTo>
                      <a:cubicBezTo>
                        <a:pt x="96837" y="35066"/>
                        <a:pt x="101071" y="9666"/>
                        <a:pt x="114300" y="4374"/>
                      </a:cubicBezTo>
                      <a:cubicBezTo>
                        <a:pt x="127529" y="-918"/>
                        <a:pt x="159279" y="-1976"/>
                        <a:pt x="168275" y="4374"/>
                      </a:cubicBezTo>
                      <a:cubicBezTo>
                        <a:pt x="177271" y="10724"/>
                        <a:pt x="161396" y="39828"/>
                        <a:pt x="168275" y="42474"/>
                      </a:cubicBezTo>
                      <a:cubicBezTo>
                        <a:pt x="175154" y="45120"/>
                        <a:pt x="197908" y="18662"/>
                        <a:pt x="209550" y="20249"/>
                      </a:cubicBezTo>
                      <a:cubicBezTo>
                        <a:pt x="221192" y="21836"/>
                        <a:pt x="231246" y="53057"/>
                        <a:pt x="238125" y="51999"/>
                      </a:cubicBezTo>
                      <a:cubicBezTo>
                        <a:pt x="245004" y="50941"/>
                        <a:pt x="231246" y="19191"/>
                        <a:pt x="250825" y="13899"/>
                      </a:cubicBezTo>
                      <a:cubicBezTo>
                        <a:pt x="270404" y="8607"/>
                        <a:pt x="338667" y="11782"/>
                        <a:pt x="355600" y="20249"/>
                      </a:cubicBezTo>
                      <a:cubicBezTo>
                        <a:pt x="372533" y="28716"/>
                        <a:pt x="346604" y="57820"/>
                        <a:pt x="352425" y="64699"/>
                      </a:cubicBezTo>
                      <a:cubicBezTo>
                        <a:pt x="358246" y="71578"/>
                        <a:pt x="381529" y="57820"/>
                        <a:pt x="390525" y="61524"/>
                      </a:cubicBezTo>
                      <a:cubicBezTo>
                        <a:pt x="399521" y="65228"/>
                        <a:pt x="398463" y="87982"/>
                        <a:pt x="406400" y="86924"/>
                      </a:cubicBezTo>
                      <a:cubicBezTo>
                        <a:pt x="414337" y="85866"/>
                        <a:pt x="421217" y="58878"/>
                        <a:pt x="438150" y="55174"/>
                      </a:cubicBezTo>
                      <a:cubicBezTo>
                        <a:pt x="455083" y="51470"/>
                        <a:pt x="496888" y="55703"/>
                        <a:pt x="508000" y="64699"/>
                      </a:cubicBezTo>
                      <a:cubicBezTo>
                        <a:pt x="519112" y="73695"/>
                        <a:pt x="500592" y="101741"/>
                        <a:pt x="504825" y="109149"/>
                      </a:cubicBezTo>
                      <a:cubicBezTo>
                        <a:pt x="509058" y="116557"/>
                        <a:pt x="522817" y="103857"/>
                        <a:pt x="533400" y="109149"/>
                      </a:cubicBezTo>
                      <a:cubicBezTo>
                        <a:pt x="543983" y="114441"/>
                        <a:pt x="564621" y="129257"/>
                        <a:pt x="568325" y="140899"/>
                      </a:cubicBezTo>
                      <a:cubicBezTo>
                        <a:pt x="572029" y="152541"/>
                        <a:pt x="545571" y="168416"/>
                        <a:pt x="555625" y="178999"/>
                      </a:cubicBezTo>
                      <a:cubicBezTo>
                        <a:pt x="565679" y="189582"/>
                        <a:pt x="616479" y="196991"/>
                        <a:pt x="628650" y="204399"/>
                      </a:cubicBezTo>
                      <a:cubicBezTo>
                        <a:pt x="640821" y="211807"/>
                        <a:pt x="635000" y="212866"/>
                        <a:pt x="628650" y="223449"/>
                      </a:cubicBezTo>
                      <a:cubicBezTo>
                        <a:pt x="622300" y="234032"/>
                        <a:pt x="586317" y="257845"/>
                        <a:pt x="590550" y="267899"/>
                      </a:cubicBezTo>
                      <a:cubicBezTo>
                        <a:pt x="594783" y="277953"/>
                        <a:pt x="651404" y="271074"/>
                        <a:pt x="654050" y="283774"/>
                      </a:cubicBezTo>
                      <a:cubicBezTo>
                        <a:pt x="656696" y="296474"/>
                        <a:pt x="618067" y="323991"/>
                        <a:pt x="606425" y="344099"/>
                      </a:cubicBezTo>
                      <a:cubicBezTo>
                        <a:pt x="594783" y="364207"/>
                        <a:pt x="609071" y="400191"/>
                        <a:pt x="584200" y="404424"/>
                      </a:cubicBezTo>
                      <a:cubicBezTo>
                        <a:pt x="559329" y="408657"/>
                        <a:pt x="478367" y="381141"/>
                        <a:pt x="457200" y="369499"/>
                      </a:cubicBezTo>
                      <a:cubicBezTo>
                        <a:pt x="436033" y="357857"/>
                        <a:pt x="456671" y="340395"/>
                        <a:pt x="457200" y="334574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8" name="Freeform 437"/>
                <p:cNvSpPr/>
                <p:nvPr/>
              </p:nvSpPr>
              <p:spPr>
                <a:xfrm>
                  <a:off x="8931275" y="3796939"/>
                  <a:ext cx="165518" cy="60715"/>
                </a:xfrm>
                <a:custGeom>
                  <a:avLst/>
                  <a:gdLst>
                    <a:gd name="connsiteX0" fmla="*/ 0 w 165518"/>
                    <a:gd name="connsiteY0" fmla="*/ 47986 h 60715"/>
                    <a:gd name="connsiteX1" fmla="*/ 60325 w 165518"/>
                    <a:gd name="connsiteY1" fmla="*/ 32111 h 60715"/>
                    <a:gd name="connsiteX2" fmla="*/ 88900 w 165518"/>
                    <a:gd name="connsiteY2" fmla="*/ 60686 h 60715"/>
                    <a:gd name="connsiteX3" fmla="*/ 98425 w 165518"/>
                    <a:gd name="connsiteY3" fmla="*/ 25761 h 60715"/>
                    <a:gd name="connsiteX4" fmla="*/ 133350 w 165518"/>
                    <a:gd name="connsiteY4" fmla="*/ 361 h 60715"/>
                    <a:gd name="connsiteX5" fmla="*/ 161925 w 165518"/>
                    <a:gd name="connsiteY5" fmla="*/ 44811 h 60715"/>
                    <a:gd name="connsiteX6" fmla="*/ 165100 w 165518"/>
                    <a:gd name="connsiteY6" fmla="*/ 13061 h 6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518" h="60715">
                      <a:moveTo>
                        <a:pt x="0" y="47986"/>
                      </a:moveTo>
                      <a:cubicBezTo>
                        <a:pt x="22754" y="38990"/>
                        <a:pt x="45508" y="29994"/>
                        <a:pt x="60325" y="32111"/>
                      </a:cubicBezTo>
                      <a:cubicBezTo>
                        <a:pt x="75142" y="34228"/>
                        <a:pt x="82550" y="61744"/>
                        <a:pt x="88900" y="60686"/>
                      </a:cubicBezTo>
                      <a:cubicBezTo>
                        <a:pt x="95250" y="59628"/>
                        <a:pt x="91017" y="35815"/>
                        <a:pt x="98425" y="25761"/>
                      </a:cubicBezTo>
                      <a:cubicBezTo>
                        <a:pt x="105833" y="15707"/>
                        <a:pt x="122767" y="-2814"/>
                        <a:pt x="133350" y="361"/>
                      </a:cubicBezTo>
                      <a:cubicBezTo>
                        <a:pt x="143933" y="3536"/>
                        <a:pt x="156633" y="42694"/>
                        <a:pt x="161925" y="44811"/>
                      </a:cubicBezTo>
                      <a:cubicBezTo>
                        <a:pt x="167217" y="46928"/>
                        <a:pt x="165100" y="13061"/>
                        <a:pt x="165100" y="13061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" name="Freeform 438"/>
                <p:cNvSpPr/>
                <p:nvPr/>
              </p:nvSpPr>
              <p:spPr>
                <a:xfrm>
                  <a:off x="6286500" y="3649741"/>
                  <a:ext cx="600075" cy="192009"/>
                </a:xfrm>
                <a:custGeom>
                  <a:avLst/>
                  <a:gdLst>
                    <a:gd name="connsiteX0" fmla="*/ 0 w 600075"/>
                    <a:gd name="connsiteY0" fmla="*/ 134859 h 192009"/>
                    <a:gd name="connsiteX1" fmla="*/ 50800 w 600075"/>
                    <a:gd name="connsiteY1" fmla="*/ 84059 h 192009"/>
                    <a:gd name="connsiteX2" fmla="*/ 82550 w 600075"/>
                    <a:gd name="connsiteY2" fmla="*/ 80884 h 192009"/>
                    <a:gd name="connsiteX3" fmla="*/ 66675 w 600075"/>
                    <a:gd name="connsiteY3" fmla="*/ 58659 h 192009"/>
                    <a:gd name="connsiteX4" fmla="*/ 136525 w 600075"/>
                    <a:gd name="connsiteY4" fmla="*/ 55484 h 192009"/>
                    <a:gd name="connsiteX5" fmla="*/ 123825 w 600075"/>
                    <a:gd name="connsiteY5" fmla="*/ 14209 h 192009"/>
                    <a:gd name="connsiteX6" fmla="*/ 203200 w 600075"/>
                    <a:gd name="connsiteY6" fmla="*/ 4684 h 192009"/>
                    <a:gd name="connsiteX7" fmla="*/ 209550 w 600075"/>
                    <a:gd name="connsiteY7" fmla="*/ 84059 h 192009"/>
                    <a:gd name="connsiteX8" fmla="*/ 250825 w 600075"/>
                    <a:gd name="connsiteY8" fmla="*/ 61834 h 192009"/>
                    <a:gd name="connsiteX9" fmla="*/ 317500 w 600075"/>
                    <a:gd name="connsiteY9" fmla="*/ 77709 h 192009"/>
                    <a:gd name="connsiteX10" fmla="*/ 301625 w 600075"/>
                    <a:gd name="connsiteY10" fmla="*/ 112634 h 192009"/>
                    <a:gd name="connsiteX11" fmla="*/ 393700 w 600075"/>
                    <a:gd name="connsiteY11" fmla="*/ 96759 h 192009"/>
                    <a:gd name="connsiteX12" fmla="*/ 460375 w 600075"/>
                    <a:gd name="connsiteY12" fmla="*/ 112634 h 192009"/>
                    <a:gd name="connsiteX13" fmla="*/ 444500 w 600075"/>
                    <a:gd name="connsiteY13" fmla="*/ 160259 h 192009"/>
                    <a:gd name="connsiteX14" fmla="*/ 517525 w 600075"/>
                    <a:gd name="connsiteY14" fmla="*/ 157084 h 192009"/>
                    <a:gd name="connsiteX15" fmla="*/ 546100 w 600075"/>
                    <a:gd name="connsiteY15" fmla="*/ 160259 h 192009"/>
                    <a:gd name="connsiteX16" fmla="*/ 536575 w 600075"/>
                    <a:gd name="connsiteY16" fmla="*/ 176134 h 192009"/>
                    <a:gd name="connsiteX17" fmla="*/ 558800 w 600075"/>
                    <a:gd name="connsiteY17" fmla="*/ 163434 h 192009"/>
                    <a:gd name="connsiteX18" fmla="*/ 600075 w 600075"/>
                    <a:gd name="connsiteY18" fmla="*/ 192009 h 192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00075" h="192009">
                      <a:moveTo>
                        <a:pt x="0" y="134859"/>
                      </a:moveTo>
                      <a:cubicBezTo>
                        <a:pt x="18521" y="113957"/>
                        <a:pt x="37042" y="93055"/>
                        <a:pt x="50800" y="84059"/>
                      </a:cubicBezTo>
                      <a:cubicBezTo>
                        <a:pt x="64558" y="75063"/>
                        <a:pt x="79904" y="85117"/>
                        <a:pt x="82550" y="80884"/>
                      </a:cubicBezTo>
                      <a:cubicBezTo>
                        <a:pt x="85196" y="76651"/>
                        <a:pt x="57679" y="62892"/>
                        <a:pt x="66675" y="58659"/>
                      </a:cubicBezTo>
                      <a:cubicBezTo>
                        <a:pt x="75671" y="54426"/>
                        <a:pt x="127000" y="62892"/>
                        <a:pt x="136525" y="55484"/>
                      </a:cubicBezTo>
                      <a:cubicBezTo>
                        <a:pt x="146050" y="48076"/>
                        <a:pt x="112713" y="22676"/>
                        <a:pt x="123825" y="14209"/>
                      </a:cubicBezTo>
                      <a:cubicBezTo>
                        <a:pt x="134937" y="5742"/>
                        <a:pt x="188913" y="-6958"/>
                        <a:pt x="203200" y="4684"/>
                      </a:cubicBezTo>
                      <a:cubicBezTo>
                        <a:pt x="217487" y="16326"/>
                        <a:pt x="201613" y="74534"/>
                        <a:pt x="209550" y="84059"/>
                      </a:cubicBezTo>
                      <a:cubicBezTo>
                        <a:pt x="217487" y="93584"/>
                        <a:pt x="232834" y="62892"/>
                        <a:pt x="250825" y="61834"/>
                      </a:cubicBezTo>
                      <a:cubicBezTo>
                        <a:pt x="268816" y="60776"/>
                        <a:pt x="309033" y="69242"/>
                        <a:pt x="317500" y="77709"/>
                      </a:cubicBezTo>
                      <a:cubicBezTo>
                        <a:pt x="325967" y="86176"/>
                        <a:pt x="288925" y="109459"/>
                        <a:pt x="301625" y="112634"/>
                      </a:cubicBezTo>
                      <a:cubicBezTo>
                        <a:pt x="314325" y="115809"/>
                        <a:pt x="367242" y="96759"/>
                        <a:pt x="393700" y="96759"/>
                      </a:cubicBezTo>
                      <a:cubicBezTo>
                        <a:pt x="420158" y="96759"/>
                        <a:pt x="451908" y="102051"/>
                        <a:pt x="460375" y="112634"/>
                      </a:cubicBezTo>
                      <a:cubicBezTo>
                        <a:pt x="468842" y="123217"/>
                        <a:pt x="434975" y="152851"/>
                        <a:pt x="444500" y="160259"/>
                      </a:cubicBezTo>
                      <a:cubicBezTo>
                        <a:pt x="454025" y="167667"/>
                        <a:pt x="500592" y="157084"/>
                        <a:pt x="517525" y="157084"/>
                      </a:cubicBezTo>
                      <a:cubicBezTo>
                        <a:pt x="534458" y="157084"/>
                        <a:pt x="542925" y="157084"/>
                        <a:pt x="546100" y="160259"/>
                      </a:cubicBezTo>
                      <a:cubicBezTo>
                        <a:pt x="549275" y="163434"/>
                        <a:pt x="534458" y="175605"/>
                        <a:pt x="536575" y="176134"/>
                      </a:cubicBezTo>
                      <a:cubicBezTo>
                        <a:pt x="538692" y="176663"/>
                        <a:pt x="548217" y="160788"/>
                        <a:pt x="558800" y="163434"/>
                      </a:cubicBezTo>
                      <a:cubicBezTo>
                        <a:pt x="569383" y="166080"/>
                        <a:pt x="584729" y="179044"/>
                        <a:pt x="600075" y="19200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0" name="Freeform 439"/>
                <p:cNvSpPr/>
                <p:nvPr/>
              </p:nvSpPr>
              <p:spPr>
                <a:xfrm>
                  <a:off x="6810375" y="3739978"/>
                  <a:ext cx="695325" cy="57725"/>
                </a:xfrm>
                <a:custGeom>
                  <a:avLst/>
                  <a:gdLst>
                    <a:gd name="connsiteX0" fmla="*/ 0 w 695325"/>
                    <a:gd name="connsiteY0" fmla="*/ 44622 h 57725"/>
                    <a:gd name="connsiteX1" fmla="*/ 79375 w 695325"/>
                    <a:gd name="connsiteY1" fmla="*/ 31922 h 57725"/>
                    <a:gd name="connsiteX2" fmla="*/ 152400 w 695325"/>
                    <a:gd name="connsiteY2" fmla="*/ 47797 h 57725"/>
                    <a:gd name="connsiteX3" fmla="*/ 165100 w 695325"/>
                    <a:gd name="connsiteY3" fmla="*/ 22397 h 57725"/>
                    <a:gd name="connsiteX4" fmla="*/ 203200 w 695325"/>
                    <a:gd name="connsiteY4" fmla="*/ 38272 h 57725"/>
                    <a:gd name="connsiteX5" fmla="*/ 222250 w 695325"/>
                    <a:gd name="connsiteY5" fmla="*/ 57322 h 57725"/>
                    <a:gd name="connsiteX6" fmla="*/ 222250 w 695325"/>
                    <a:gd name="connsiteY6" fmla="*/ 19222 h 57725"/>
                    <a:gd name="connsiteX7" fmla="*/ 298450 w 695325"/>
                    <a:gd name="connsiteY7" fmla="*/ 3347 h 57725"/>
                    <a:gd name="connsiteX8" fmla="*/ 288925 w 695325"/>
                    <a:gd name="connsiteY8" fmla="*/ 35097 h 57725"/>
                    <a:gd name="connsiteX9" fmla="*/ 333375 w 695325"/>
                    <a:gd name="connsiteY9" fmla="*/ 172 h 57725"/>
                    <a:gd name="connsiteX10" fmla="*/ 371475 w 695325"/>
                    <a:gd name="connsiteY10" fmla="*/ 22397 h 57725"/>
                    <a:gd name="connsiteX11" fmla="*/ 361950 w 695325"/>
                    <a:gd name="connsiteY11" fmla="*/ 38272 h 57725"/>
                    <a:gd name="connsiteX12" fmla="*/ 434975 w 695325"/>
                    <a:gd name="connsiteY12" fmla="*/ 9697 h 57725"/>
                    <a:gd name="connsiteX13" fmla="*/ 466725 w 695325"/>
                    <a:gd name="connsiteY13" fmla="*/ 41447 h 57725"/>
                    <a:gd name="connsiteX14" fmla="*/ 460375 w 695325"/>
                    <a:gd name="connsiteY14" fmla="*/ 54147 h 57725"/>
                    <a:gd name="connsiteX15" fmla="*/ 536575 w 695325"/>
                    <a:gd name="connsiteY15" fmla="*/ 54147 h 57725"/>
                    <a:gd name="connsiteX16" fmla="*/ 511175 w 695325"/>
                    <a:gd name="connsiteY16" fmla="*/ 38272 h 57725"/>
                    <a:gd name="connsiteX17" fmla="*/ 593725 w 695325"/>
                    <a:gd name="connsiteY17" fmla="*/ 31922 h 57725"/>
                    <a:gd name="connsiteX18" fmla="*/ 647700 w 695325"/>
                    <a:gd name="connsiteY18" fmla="*/ 57322 h 57725"/>
                    <a:gd name="connsiteX19" fmla="*/ 641350 w 695325"/>
                    <a:gd name="connsiteY19" fmla="*/ 9697 h 57725"/>
                    <a:gd name="connsiteX20" fmla="*/ 666750 w 695325"/>
                    <a:gd name="connsiteY20" fmla="*/ 3347 h 57725"/>
                    <a:gd name="connsiteX21" fmla="*/ 695325 w 695325"/>
                    <a:gd name="connsiteY21" fmla="*/ 19222 h 5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95325" h="57725">
                      <a:moveTo>
                        <a:pt x="0" y="44622"/>
                      </a:moveTo>
                      <a:cubicBezTo>
                        <a:pt x="26987" y="38007"/>
                        <a:pt x="53975" y="31393"/>
                        <a:pt x="79375" y="31922"/>
                      </a:cubicBezTo>
                      <a:cubicBezTo>
                        <a:pt x="104775" y="32451"/>
                        <a:pt x="138113" y="49384"/>
                        <a:pt x="152400" y="47797"/>
                      </a:cubicBezTo>
                      <a:cubicBezTo>
                        <a:pt x="166687" y="46210"/>
                        <a:pt x="156633" y="23984"/>
                        <a:pt x="165100" y="22397"/>
                      </a:cubicBezTo>
                      <a:cubicBezTo>
                        <a:pt x="173567" y="20810"/>
                        <a:pt x="193675" y="32451"/>
                        <a:pt x="203200" y="38272"/>
                      </a:cubicBezTo>
                      <a:cubicBezTo>
                        <a:pt x="212725" y="44093"/>
                        <a:pt x="219075" y="60497"/>
                        <a:pt x="222250" y="57322"/>
                      </a:cubicBezTo>
                      <a:cubicBezTo>
                        <a:pt x="225425" y="54147"/>
                        <a:pt x="209550" y="28218"/>
                        <a:pt x="222250" y="19222"/>
                      </a:cubicBezTo>
                      <a:cubicBezTo>
                        <a:pt x="234950" y="10226"/>
                        <a:pt x="287337" y="701"/>
                        <a:pt x="298450" y="3347"/>
                      </a:cubicBezTo>
                      <a:cubicBezTo>
                        <a:pt x="309563" y="5993"/>
                        <a:pt x="283104" y="35626"/>
                        <a:pt x="288925" y="35097"/>
                      </a:cubicBezTo>
                      <a:cubicBezTo>
                        <a:pt x="294746" y="34568"/>
                        <a:pt x="319617" y="2289"/>
                        <a:pt x="333375" y="172"/>
                      </a:cubicBezTo>
                      <a:cubicBezTo>
                        <a:pt x="347133" y="-1945"/>
                        <a:pt x="366713" y="16047"/>
                        <a:pt x="371475" y="22397"/>
                      </a:cubicBezTo>
                      <a:cubicBezTo>
                        <a:pt x="376237" y="28747"/>
                        <a:pt x="351367" y="40389"/>
                        <a:pt x="361950" y="38272"/>
                      </a:cubicBezTo>
                      <a:cubicBezTo>
                        <a:pt x="372533" y="36155"/>
                        <a:pt x="417513" y="9168"/>
                        <a:pt x="434975" y="9697"/>
                      </a:cubicBezTo>
                      <a:cubicBezTo>
                        <a:pt x="452437" y="10226"/>
                        <a:pt x="462492" y="34039"/>
                        <a:pt x="466725" y="41447"/>
                      </a:cubicBezTo>
                      <a:cubicBezTo>
                        <a:pt x="470958" y="48855"/>
                        <a:pt x="448733" y="52030"/>
                        <a:pt x="460375" y="54147"/>
                      </a:cubicBezTo>
                      <a:cubicBezTo>
                        <a:pt x="472017" y="56264"/>
                        <a:pt x="528108" y="56793"/>
                        <a:pt x="536575" y="54147"/>
                      </a:cubicBezTo>
                      <a:cubicBezTo>
                        <a:pt x="545042" y="51501"/>
                        <a:pt x="501650" y="41976"/>
                        <a:pt x="511175" y="38272"/>
                      </a:cubicBezTo>
                      <a:cubicBezTo>
                        <a:pt x="520700" y="34568"/>
                        <a:pt x="570971" y="28747"/>
                        <a:pt x="593725" y="31922"/>
                      </a:cubicBezTo>
                      <a:cubicBezTo>
                        <a:pt x="616479" y="35097"/>
                        <a:pt x="639763" y="61026"/>
                        <a:pt x="647700" y="57322"/>
                      </a:cubicBezTo>
                      <a:cubicBezTo>
                        <a:pt x="655637" y="53618"/>
                        <a:pt x="638175" y="18693"/>
                        <a:pt x="641350" y="9697"/>
                      </a:cubicBezTo>
                      <a:cubicBezTo>
                        <a:pt x="644525" y="701"/>
                        <a:pt x="657754" y="1760"/>
                        <a:pt x="666750" y="3347"/>
                      </a:cubicBezTo>
                      <a:cubicBezTo>
                        <a:pt x="675746" y="4934"/>
                        <a:pt x="695325" y="19222"/>
                        <a:pt x="695325" y="1922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1" name="Freeform 440"/>
                <p:cNvSpPr/>
                <p:nvPr/>
              </p:nvSpPr>
              <p:spPr>
                <a:xfrm flipH="1">
                  <a:off x="4400550" y="3573147"/>
                  <a:ext cx="2127250" cy="487678"/>
                </a:xfrm>
                <a:custGeom>
                  <a:avLst/>
                  <a:gdLst>
                    <a:gd name="connsiteX0" fmla="*/ 0 w 2127250"/>
                    <a:gd name="connsiteY0" fmla="*/ 278128 h 487678"/>
                    <a:gd name="connsiteX1" fmla="*/ 114300 w 2127250"/>
                    <a:gd name="connsiteY1" fmla="*/ 252728 h 487678"/>
                    <a:gd name="connsiteX2" fmla="*/ 187325 w 2127250"/>
                    <a:gd name="connsiteY2" fmla="*/ 252728 h 487678"/>
                    <a:gd name="connsiteX3" fmla="*/ 222250 w 2127250"/>
                    <a:gd name="connsiteY3" fmla="*/ 224153 h 487678"/>
                    <a:gd name="connsiteX4" fmla="*/ 269875 w 2127250"/>
                    <a:gd name="connsiteY4" fmla="*/ 217803 h 487678"/>
                    <a:gd name="connsiteX5" fmla="*/ 292100 w 2127250"/>
                    <a:gd name="connsiteY5" fmla="*/ 236853 h 487678"/>
                    <a:gd name="connsiteX6" fmla="*/ 304800 w 2127250"/>
                    <a:gd name="connsiteY6" fmla="*/ 211453 h 487678"/>
                    <a:gd name="connsiteX7" fmla="*/ 352425 w 2127250"/>
                    <a:gd name="connsiteY7" fmla="*/ 220978 h 487678"/>
                    <a:gd name="connsiteX8" fmla="*/ 342900 w 2127250"/>
                    <a:gd name="connsiteY8" fmla="*/ 170178 h 487678"/>
                    <a:gd name="connsiteX9" fmla="*/ 412750 w 2127250"/>
                    <a:gd name="connsiteY9" fmla="*/ 132078 h 487678"/>
                    <a:gd name="connsiteX10" fmla="*/ 438150 w 2127250"/>
                    <a:gd name="connsiteY10" fmla="*/ 176528 h 487678"/>
                    <a:gd name="connsiteX11" fmla="*/ 444500 w 2127250"/>
                    <a:gd name="connsiteY11" fmla="*/ 151128 h 487678"/>
                    <a:gd name="connsiteX12" fmla="*/ 469900 w 2127250"/>
                    <a:gd name="connsiteY12" fmla="*/ 157478 h 487678"/>
                    <a:gd name="connsiteX13" fmla="*/ 438150 w 2127250"/>
                    <a:gd name="connsiteY13" fmla="*/ 97153 h 487678"/>
                    <a:gd name="connsiteX14" fmla="*/ 492125 w 2127250"/>
                    <a:gd name="connsiteY14" fmla="*/ 84453 h 487678"/>
                    <a:gd name="connsiteX15" fmla="*/ 498475 w 2127250"/>
                    <a:gd name="connsiteY15" fmla="*/ 132078 h 487678"/>
                    <a:gd name="connsiteX16" fmla="*/ 530225 w 2127250"/>
                    <a:gd name="connsiteY16" fmla="*/ 122553 h 487678"/>
                    <a:gd name="connsiteX17" fmla="*/ 536575 w 2127250"/>
                    <a:gd name="connsiteY17" fmla="*/ 151128 h 487678"/>
                    <a:gd name="connsiteX18" fmla="*/ 558800 w 2127250"/>
                    <a:gd name="connsiteY18" fmla="*/ 116203 h 487678"/>
                    <a:gd name="connsiteX19" fmla="*/ 600075 w 2127250"/>
                    <a:gd name="connsiteY19" fmla="*/ 116203 h 487678"/>
                    <a:gd name="connsiteX20" fmla="*/ 606425 w 2127250"/>
                    <a:gd name="connsiteY20" fmla="*/ 144778 h 487678"/>
                    <a:gd name="connsiteX21" fmla="*/ 619125 w 2127250"/>
                    <a:gd name="connsiteY21" fmla="*/ 109853 h 487678"/>
                    <a:gd name="connsiteX22" fmla="*/ 650875 w 2127250"/>
                    <a:gd name="connsiteY22" fmla="*/ 109853 h 487678"/>
                    <a:gd name="connsiteX23" fmla="*/ 647700 w 2127250"/>
                    <a:gd name="connsiteY23" fmla="*/ 78103 h 487678"/>
                    <a:gd name="connsiteX24" fmla="*/ 682625 w 2127250"/>
                    <a:gd name="connsiteY24" fmla="*/ 43178 h 487678"/>
                    <a:gd name="connsiteX25" fmla="*/ 717550 w 2127250"/>
                    <a:gd name="connsiteY25" fmla="*/ 71753 h 487678"/>
                    <a:gd name="connsiteX26" fmla="*/ 733425 w 2127250"/>
                    <a:gd name="connsiteY26" fmla="*/ 30478 h 487678"/>
                    <a:gd name="connsiteX27" fmla="*/ 784225 w 2127250"/>
                    <a:gd name="connsiteY27" fmla="*/ 27303 h 487678"/>
                    <a:gd name="connsiteX28" fmla="*/ 800100 w 2127250"/>
                    <a:gd name="connsiteY28" fmla="*/ 62228 h 487678"/>
                    <a:gd name="connsiteX29" fmla="*/ 815975 w 2127250"/>
                    <a:gd name="connsiteY29" fmla="*/ 46353 h 487678"/>
                    <a:gd name="connsiteX30" fmla="*/ 844550 w 2127250"/>
                    <a:gd name="connsiteY30" fmla="*/ 62228 h 487678"/>
                    <a:gd name="connsiteX31" fmla="*/ 860425 w 2127250"/>
                    <a:gd name="connsiteY31" fmla="*/ 30478 h 487678"/>
                    <a:gd name="connsiteX32" fmla="*/ 892175 w 2127250"/>
                    <a:gd name="connsiteY32" fmla="*/ 49528 h 487678"/>
                    <a:gd name="connsiteX33" fmla="*/ 898525 w 2127250"/>
                    <a:gd name="connsiteY33" fmla="*/ 1903 h 487678"/>
                    <a:gd name="connsiteX34" fmla="*/ 946150 w 2127250"/>
                    <a:gd name="connsiteY34" fmla="*/ 14603 h 487678"/>
                    <a:gd name="connsiteX35" fmla="*/ 939800 w 2127250"/>
                    <a:gd name="connsiteY35" fmla="*/ 62228 h 487678"/>
                    <a:gd name="connsiteX36" fmla="*/ 977900 w 2127250"/>
                    <a:gd name="connsiteY36" fmla="*/ 74928 h 487678"/>
                    <a:gd name="connsiteX37" fmla="*/ 977900 w 2127250"/>
                    <a:gd name="connsiteY37" fmla="*/ 93978 h 487678"/>
                    <a:gd name="connsiteX38" fmla="*/ 1016000 w 2127250"/>
                    <a:gd name="connsiteY38" fmla="*/ 81278 h 487678"/>
                    <a:gd name="connsiteX39" fmla="*/ 1066800 w 2127250"/>
                    <a:gd name="connsiteY39" fmla="*/ 109853 h 487678"/>
                    <a:gd name="connsiteX40" fmla="*/ 1069975 w 2127250"/>
                    <a:gd name="connsiteY40" fmla="*/ 125728 h 487678"/>
                    <a:gd name="connsiteX41" fmla="*/ 1076325 w 2127250"/>
                    <a:gd name="connsiteY41" fmla="*/ 84453 h 487678"/>
                    <a:gd name="connsiteX42" fmla="*/ 1127125 w 2127250"/>
                    <a:gd name="connsiteY42" fmla="*/ 84453 h 487678"/>
                    <a:gd name="connsiteX43" fmla="*/ 1123950 w 2127250"/>
                    <a:gd name="connsiteY43" fmla="*/ 154303 h 487678"/>
                    <a:gd name="connsiteX44" fmla="*/ 1174750 w 2127250"/>
                    <a:gd name="connsiteY44" fmla="*/ 135253 h 487678"/>
                    <a:gd name="connsiteX45" fmla="*/ 1203325 w 2127250"/>
                    <a:gd name="connsiteY45" fmla="*/ 160653 h 487678"/>
                    <a:gd name="connsiteX46" fmla="*/ 1241425 w 2127250"/>
                    <a:gd name="connsiteY46" fmla="*/ 141603 h 487678"/>
                    <a:gd name="connsiteX47" fmla="*/ 1257300 w 2127250"/>
                    <a:gd name="connsiteY47" fmla="*/ 147953 h 487678"/>
                    <a:gd name="connsiteX48" fmla="*/ 1260475 w 2127250"/>
                    <a:gd name="connsiteY48" fmla="*/ 160653 h 487678"/>
                    <a:gd name="connsiteX49" fmla="*/ 1314450 w 2127250"/>
                    <a:gd name="connsiteY49" fmla="*/ 157478 h 487678"/>
                    <a:gd name="connsiteX50" fmla="*/ 1320800 w 2127250"/>
                    <a:gd name="connsiteY50" fmla="*/ 189228 h 487678"/>
                    <a:gd name="connsiteX51" fmla="*/ 1362075 w 2127250"/>
                    <a:gd name="connsiteY51" fmla="*/ 192403 h 487678"/>
                    <a:gd name="connsiteX52" fmla="*/ 1377950 w 2127250"/>
                    <a:gd name="connsiteY52" fmla="*/ 214628 h 487678"/>
                    <a:gd name="connsiteX53" fmla="*/ 1428750 w 2127250"/>
                    <a:gd name="connsiteY53" fmla="*/ 163828 h 487678"/>
                    <a:gd name="connsiteX54" fmla="*/ 1460500 w 2127250"/>
                    <a:gd name="connsiteY54" fmla="*/ 160653 h 487678"/>
                    <a:gd name="connsiteX55" fmla="*/ 1476375 w 2127250"/>
                    <a:gd name="connsiteY55" fmla="*/ 192403 h 487678"/>
                    <a:gd name="connsiteX56" fmla="*/ 1489075 w 2127250"/>
                    <a:gd name="connsiteY56" fmla="*/ 167003 h 487678"/>
                    <a:gd name="connsiteX57" fmla="*/ 1511300 w 2127250"/>
                    <a:gd name="connsiteY57" fmla="*/ 201928 h 487678"/>
                    <a:gd name="connsiteX58" fmla="*/ 1558925 w 2127250"/>
                    <a:gd name="connsiteY58" fmla="*/ 186053 h 487678"/>
                    <a:gd name="connsiteX59" fmla="*/ 1625600 w 2127250"/>
                    <a:gd name="connsiteY59" fmla="*/ 214628 h 487678"/>
                    <a:gd name="connsiteX60" fmla="*/ 1622425 w 2127250"/>
                    <a:gd name="connsiteY60" fmla="*/ 255903 h 487678"/>
                    <a:gd name="connsiteX61" fmla="*/ 1666875 w 2127250"/>
                    <a:gd name="connsiteY61" fmla="*/ 255903 h 487678"/>
                    <a:gd name="connsiteX62" fmla="*/ 1685925 w 2127250"/>
                    <a:gd name="connsiteY62" fmla="*/ 281303 h 487678"/>
                    <a:gd name="connsiteX63" fmla="*/ 1701800 w 2127250"/>
                    <a:gd name="connsiteY63" fmla="*/ 268603 h 487678"/>
                    <a:gd name="connsiteX64" fmla="*/ 1736725 w 2127250"/>
                    <a:gd name="connsiteY64" fmla="*/ 284478 h 487678"/>
                    <a:gd name="connsiteX65" fmla="*/ 1749425 w 2127250"/>
                    <a:gd name="connsiteY65" fmla="*/ 303528 h 487678"/>
                    <a:gd name="connsiteX66" fmla="*/ 1781175 w 2127250"/>
                    <a:gd name="connsiteY66" fmla="*/ 287653 h 487678"/>
                    <a:gd name="connsiteX67" fmla="*/ 1806575 w 2127250"/>
                    <a:gd name="connsiteY67" fmla="*/ 316228 h 487678"/>
                    <a:gd name="connsiteX68" fmla="*/ 1816100 w 2127250"/>
                    <a:gd name="connsiteY68" fmla="*/ 265428 h 487678"/>
                    <a:gd name="connsiteX69" fmla="*/ 1876425 w 2127250"/>
                    <a:gd name="connsiteY69" fmla="*/ 271778 h 487678"/>
                    <a:gd name="connsiteX70" fmla="*/ 1870075 w 2127250"/>
                    <a:gd name="connsiteY70" fmla="*/ 303528 h 487678"/>
                    <a:gd name="connsiteX71" fmla="*/ 1924050 w 2127250"/>
                    <a:gd name="connsiteY71" fmla="*/ 278128 h 487678"/>
                    <a:gd name="connsiteX72" fmla="*/ 1939925 w 2127250"/>
                    <a:gd name="connsiteY72" fmla="*/ 322578 h 487678"/>
                    <a:gd name="connsiteX73" fmla="*/ 1930400 w 2127250"/>
                    <a:gd name="connsiteY73" fmla="*/ 332103 h 487678"/>
                    <a:gd name="connsiteX74" fmla="*/ 1962150 w 2127250"/>
                    <a:gd name="connsiteY74" fmla="*/ 344803 h 487678"/>
                    <a:gd name="connsiteX75" fmla="*/ 1952625 w 2127250"/>
                    <a:gd name="connsiteY75" fmla="*/ 373378 h 487678"/>
                    <a:gd name="connsiteX76" fmla="*/ 1958975 w 2127250"/>
                    <a:gd name="connsiteY76" fmla="*/ 392428 h 487678"/>
                    <a:gd name="connsiteX77" fmla="*/ 1978025 w 2127250"/>
                    <a:gd name="connsiteY77" fmla="*/ 408303 h 487678"/>
                    <a:gd name="connsiteX78" fmla="*/ 1978025 w 2127250"/>
                    <a:gd name="connsiteY78" fmla="*/ 421003 h 487678"/>
                    <a:gd name="connsiteX79" fmla="*/ 2009775 w 2127250"/>
                    <a:gd name="connsiteY79" fmla="*/ 424178 h 487678"/>
                    <a:gd name="connsiteX80" fmla="*/ 2092325 w 2127250"/>
                    <a:gd name="connsiteY80" fmla="*/ 449578 h 487678"/>
                    <a:gd name="connsiteX81" fmla="*/ 2076450 w 2127250"/>
                    <a:gd name="connsiteY81" fmla="*/ 471803 h 487678"/>
                    <a:gd name="connsiteX82" fmla="*/ 2127250 w 2127250"/>
                    <a:gd name="connsiteY82" fmla="*/ 487678 h 48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127250" h="487678">
                      <a:moveTo>
                        <a:pt x="0" y="278128"/>
                      </a:moveTo>
                      <a:cubicBezTo>
                        <a:pt x="41539" y="267544"/>
                        <a:pt x="83079" y="256961"/>
                        <a:pt x="114300" y="252728"/>
                      </a:cubicBezTo>
                      <a:cubicBezTo>
                        <a:pt x="145521" y="248495"/>
                        <a:pt x="169333" y="257490"/>
                        <a:pt x="187325" y="252728"/>
                      </a:cubicBezTo>
                      <a:cubicBezTo>
                        <a:pt x="205317" y="247965"/>
                        <a:pt x="208492" y="229974"/>
                        <a:pt x="222250" y="224153"/>
                      </a:cubicBezTo>
                      <a:cubicBezTo>
                        <a:pt x="236008" y="218332"/>
                        <a:pt x="258233" y="215686"/>
                        <a:pt x="269875" y="217803"/>
                      </a:cubicBezTo>
                      <a:cubicBezTo>
                        <a:pt x="281517" y="219920"/>
                        <a:pt x="286279" y="237911"/>
                        <a:pt x="292100" y="236853"/>
                      </a:cubicBezTo>
                      <a:cubicBezTo>
                        <a:pt x="297921" y="235795"/>
                        <a:pt x="294746" y="214099"/>
                        <a:pt x="304800" y="211453"/>
                      </a:cubicBezTo>
                      <a:cubicBezTo>
                        <a:pt x="314854" y="208807"/>
                        <a:pt x="346075" y="227857"/>
                        <a:pt x="352425" y="220978"/>
                      </a:cubicBezTo>
                      <a:cubicBezTo>
                        <a:pt x="358775" y="214099"/>
                        <a:pt x="332846" y="184995"/>
                        <a:pt x="342900" y="170178"/>
                      </a:cubicBezTo>
                      <a:cubicBezTo>
                        <a:pt x="352954" y="155361"/>
                        <a:pt x="396875" y="131020"/>
                        <a:pt x="412750" y="132078"/>
                      </a:cubicBezTo>
                      <a:cubicBezTo>
                        <a:pt x="428625" y="133136"/>
                        <a:pt x="432858" y="173353"/>
                        <a:pt x="438150" y="176528"/>
                      </a:cubicBezTo>
                      <a:cubicBezTo>
                        <a:pt x="443442" y="179703"/>
                        <a:pt x="439208" y="154303"/>
                        <a:pt x="444500" y="151128"/>
                      </a:cubicBezTo>
                      <a:cubicBezTo>
                        <a:pt x="449792" y="147953"/>
                        <a:pt x="470958" y="166474"/>
                        <a:pt x="469900" y="157478"/>
                      </a:cubicBezTo>
                      <a:cubicBezTo>
                        <a:pt x="468842" y="148482"/>
                        <a:pt x="434446" y="109324"/>
                        <a:pt x="438150" y="97153"/>
                      </a:cubicBezTo>
                      <a:cubicBezTo>
                        <a:pt x="441854" y="84982"/>
                        <a:pt x="482071" y="78632"/>
                        <a:pt x="492125" y="84453"/>
                      </a:cubicBezTo>
                      <a:cubicBezTo>
                        <a:pt x="502179" y="90274"/>
                        <a:pt x="492125" y="125728"/>
                        <a:pt x="498475" y="132078"/>
                      </a:cubicBezTo>
                      <a:cubicBezTo>
                        <a:pt x="504825" y="138428"/>
                        <a:pt x="523875" y="119378"/>
                        <a:pt x="530225" y="122553"/>
                      </a:cubicBezTo>
                      <a:cubicBezTo>
                        <a:pt x="536575" y="125728"/>
                        <a:pt x="531813" y="152186"/>
                        <a:pt x="536575" y="151128"/>
                      </a:cubicBezTo>
                      <a:cubicBezTo>
                        <a:pt x="541337" y="150070"/>
                        <a:pt x="548217" y="122024"/>
                        <a:pt x="558800" y="116203"/>
                      </a:cubicBezTo>
                      <a:cubicBezTo>
                        <a:pt x="569383" y="110382"/>
                        <a:pt x="592138" y="111440"/>
                        <a:pt x="600075" y="116203"/>
                      </a:cubicBezTo>
                      <a:cubicBezTo>
                        <a:pt x="608013" y="120965"/>
                        <a:pt x="603250" y="145836"/>
                        <a:pt x="606425" y="144778"/>
                      </a:cubicBezTo>
                      <a:cubicBezTo>
                        <a:pt x="609600" y="143720"/>
                        <a:pt x="611717" y="115674"/>
                        <a:pt x="619125" y="109853"/>
                      </a:cubicBezTo>
                      <a:cubicBezTo>
                        <a:pt x="626533" y="104032"/>
                        <a:pt x="646113" y="115145"/>
                        <a:pt x="650875" y="109853"/>
                      </a:cubicBezTo>
                      <a:cubicBezTo>
                        <a:pt x="655638" y="104561"/>
                        <a:pt x="642408" y="89215"/>
                        <a:pt x="647700" y="78103"/>
                      </a:cubicBezTo>
                      <a:cubicBezTo>
                        <a:pt x="652992" y="66990"/>
                        <a:pt x="670983" y="44236"/>
                        <a:pt x="682625" y="43178"/>
                      </a:cubicBezTo>
                      <a:cubicBezTo>
                        <a:pt x="694267" y="42120"/>
                        <a:pt x="709083" y="73870"/>
                        <a:pt x="717550" y="71753"/>
                      </a:cubicBezTo>
                      <a:cubicBezTo>
                        <a:pt x="726017" y="69636"/>
                        <a:pt x="722313" y="37886"/>
                        <a:pt x="733425" y="30478"/>
                      </a:cubicBezTo>
                      <a:cubicBezTo>
                        <a:pt x="744538" y="23070"/>
                        <a:pt x="773113" y="22011"/>
                        <a:pt x="784225" y="27303"/>
                      </a:cubicBezTo>
                      <a:cubicBezTo>
                        <a:pt x="795338" y="32595"/>
                        <a:pt x="794808" y="59053"/>
                        <a:pt x="800100" y="62228"/>
                      </a:cubicBezTo>
                      <a:cubicBezTo>
                        <a:pt x="805392" y="65403"/>
                        <a:pt x="808567" y="46353"/>
                        <a:pt x="815975" y="46353"/>
                      </a:cubicBezTo>
                      <a:cubicBezTo>
                        <a:pt x="823383" y="46353"/>
                        <a:pt x="837142" y="64874"/>
                        <a:pt x="844550" y="62228"/>
                      </a:cubicBezTo>
                      <a:cubicBezTo>
                        <a:pt x="851958" y="59582"/>
                        <a:pt x="852488" y="32595"/>
                        <a:pt x="860425" y="30478"/>
                      </a:cubicBezTo>
                      <a:cubicBezTo>
                        <a:pt x="868362" y="28361"/>
                        <a:pt x="885825" y="54290"/>
                        <a:pt x="892175" y="49528"/>
                      </a:cubicBezTo>
                      <a:cubicBezTo>
                        <a:pt x="898525" y="44766"/>
                        <a:pt x="889529" y="7724"/>
                        <a:pt x="898525" y="1903"/>
                      </a:cubicBezTo>
                      <a:cubicBezTo>
                        <a:pt x="907521" y="-3918"/>
                        <a:pt x="939271" y="4549"/>
                        <a:pt x="946150" y="14603"/>
                      </a:cubicBezTo>
                      <a:cubicBezTo>
                        <a:pt x="953029" y="24657"/>
                        <a:pt x="934508" y="52174"/>
                        <a:pt x="939800" y="62228"/>
                      </a:cubicBezTo>
                      <a:cubicBezTo>
                        <a:pt x="945092" y="72282"/>
                        <a:pt x="971550" y="69636"/>
                        <a:pt x="977900" y="74928"/>
                      </a:cubicBezTo>
                      <a:cubicBezTo>
                        <a:pt x="984250" y="80220"/>
                        <a:pt x="971550" y="92920"/>
                        <a:pt x="977900" y="93978"/>
                      </a:cubicBezTo>
                      <a:cubicBezTo>
                        <a:pt x="984250" y="95036"/>
                        <a:pt x="1001183" y="78632"/>
                        <a:pt x="1016000" y="81278"/>
                      </a:cubicBezTo>
                      <a:cubicBezTo>
                        <a:pt x="1030817" y="83924"/>
                        <a:pt x="1057804" y="102445"/>
                        <a:pt x="1066800" y="109853"/>
                      </a:cubicBezTo>
                      <a:cubicBezTo>
                        <a:pt x="1075796" y="117261"/>
                        <a:pt x="1068388" y="129961"/>
                        <a:pt x="1069975" y="125728"/>
                      </a:cubicBezTo>
                      <a:cubicBezTo>
                        <a:pt x="1071562" y="121495"/>
                        <a:pt x="1066800" y="91332"/>
                        <a:pt x="1076325" y="84453"/>
                      </a:cubicBezTo>
                      <a:cubicBezTo>
                        <a:pt x="1085850" y="77574"/>
                        <a:pt x="1119188" y="72811"/>
                        <a:pt x="1127125" y="84453"/>
                      </a:cubicBezTo>
                      <a:cubicBezTo>
                        <a:pt x="1135063" y="96095"/>
                        <a:pt x="1116013" y="145836"/>
                        <a:pt x="1123950" y="154303"/>
                      </a:cubicBezTo>
                      <a:cubicBezTo>
                        <a:pt x="1131888" y="162770"/>
                        <a:pt x="1161521" y="134195"/>
                        <a:pt x="1174750" y="135253"/>
                      </a:cubicBezTo>
                      <a:cubicBezTo>
                        <a:pt x="1187979" y="136311"/>
                        <a:pt x="1192213" y="159595"/>
                        <a:pt x="1203325" y="160653"/>
                      </a:cubicBezTo>
                      <a:cubicBezTo>
                        <a:pt x="1214437" y="161711"/>
                        <a:pt x="1232429" y="143720"/>
                        <a:pt x="1241425" y="141603"/>
                      </a:cubicBezTo>
                      <a:cubicBezTo>
                        <a:pt x="1250421" y="139486"/>
                        <a:pt x="1254125" y="144778"/>
                        <a:pt x="1257300" y="147953"/>
                      </a:cubicBezTo>
                      <a:cubicBezTo>
                        <a:pt x="1260475" y="151128"/>
                        <a:pt x="1250950" y="159065"/>
                        <a:pt x="1260475" y="160653"/>
                      </a:cubicBezTo>
                      <a:cubicBezTo>
                        <a:pt x="1270000" y="162240"/>
                        <a:pt x="1304396" y="152715"/>
                        <a:pt x="1314450" y="157478"/>
                      </a:cubicBezTo>
                      <a:cubicBezTo>
                        <a:pt x="1324504" y="162240"/>
                        <a:pt x="1312863" y="183407"/>
                        <a:pt x="1320800" y="189228"/>
                      </a:cubicBezTo>
                      <a:cubicBezTo>
                        <a:pt x="1328737" y="195049"/>
                        <a:pt x="1352550" y="188170"/>
                        <a:pt x="1362075" y="192403"/>
                      </a:cubicBezTo>
                      <a:cubicBezTo>
                        <a:pt x="1371600" y="196636"/>
                        <a:pt x="1366838" y="219390"/>
                        <a:pt x="1377950" y="214628"/>
                      </a:cubicBezTo>
                      <a:cubicBezTo>
                        <a:pt x="1389062" y="209866"/>
                        <a:pt x="1414992" y="172824"/>
                        <a:pt x="1428750" y="163828"/>
                      </a:cubicBezTo>
                      <a:cubicBezTo>
                        <a:pt x="1442508" y="154832"/>
                        <a:pt x="1452563" y="155890"/>
                        <a:pt x="1460500" y="160653"/>
                      </a:cubicBezTo>
                      <a:cubicBezTo>
                        <a:pt x="1468438" y="165415"/>
                        <a:pt x="1471613" y="191345"/>
                        <a:pt x="1476375" y="192403"/>
                      </a:cubicBezTo>
                      <a:cubicBezTo>
                        <a:pt x="1481137" y="193461"/>
                        <a:pt x="1483254" y="165415"/>
                        <a:pt x="1489075" y="167003"/>
                      </a:cubicBezTo>
                      <a:cubicBezTo>
                        <a:pt x="1494896" y="168590"/>
                        <a:pt x="1499658" y="198753"/>
                        <a:pt x="1511300" y="201928"/>
                      </a:cubicBezTo>
                      <a:cubicBezTo>
                        <a:pt x="1522942" y="205103"/>
                        <a:pt x="1539875" y="183936"/>
                        <a:pt x="1558925" y="186053"/>
                      </a:cubicBezTo>
                      <a:cubicBezTo>
                        <a:pt x="1577975" y="188170"/>
                        <a:pt x="1615017" y="202986"/>
                        <a:pt x="1625600" y="214628"/>
                      </a:cubicBezTo>
                      <a:cubicBezTo>
                        <a:pt x="1636183" y="226270"/>
                        <a:pt x="1615546" y="249024"/>
                        <a:pt x="1622425" y="255903"/>
                      </a:cubicBezTo>
                      <a:cubicBezTo>
                        <a:pt x="1629304" y="262782"/>
                        <a:pt x="1656292" y="251670"/>
                        <a:pt x="1666875" y="255903"/>
                      </a:cubicBezTo>
                      <a:cubicBezTo>
                        <a:pt x="1677458" y="260136"/>
                        <a:pt x="1680104" y="279186"/>
                        <a:pt x="1685925" y="281303"/>
                      </a:cubicBezTo>
                      <a:cubicBezTo>
                        <a:pt x="1691746" y="283420"/>
                        <a:pt x="1693333" y="268074"/>
                        <a:pt x="1701800" y="268603"/>
                      </a:cubicBezTo>
                      <a:cubicBezTo>
                        <a:pt x="1710267" y="269132"/>
                        <a:pt x="1728788" y="278657"/>
                        <a:pt x="1736725" y="284478"/>
                      </a:cubicBezTo>
                      <a:cubicBezTo>
                        <a:pt x="1744662" y="290299"/>
                        <a:pt x="1742017" y="302999"/>
                        <a:pt x="1749425" y="303528"/>
                      </a:cubicBezTo>
                      <a:cubicBezTo>
                        <a:pt x="1756833" y="304057"/>
                        <a:pt x="1771650" y="285536"/>
                        <a:pt x="1781175" y="287653"/>
                      </a:cubicBezTo>
                      <a:cubicBezTo>
                        <a:pt x="1790700" y="289770"/>
                        <a:pt x="1800754" y="319932"/>
                        <a:pt x="1806575" y="316228"/>
                      </a:cubicBezTo>
                      <a:cubicBezTo>
                        <a:pt x="1812396" y="312524"/>
                        <a:pt x="1804458" y="272836"/>
                        <a:pt x="1816100" y="265428"/>
                      </a:cubicBezTo>
                      <a:cubicBezTo>
                        <a:pt x="1827742" y="258020"/>
                        <a:pt x="1867429" y="265428"/>
                        <a:pt x="1876425" y="271778"/>
                      </a:cubicBezTo>
                      <a:cubicBezTo>
                        <a:pt x="1885421" y="278128"/>
                        <a:pt x="1862138" y="302470"/>
                        <a:pt x="1870075" y="303528"/>
                      </a:cubicBezTo>
                      <a:cubicBezTo>
                        <a:pt x="1878012" y="304586"/>
                        <a:pt x="1912408" y="274953"/>
                        <a:pt x="1924050" y="278128"/>
                      </a:cubicBezTo>
                      <a:cubicBezTo>
                        <a:pt x="1935692" y="281303"/>
                        <a:pt x="1938867" y="313582"/>
                        <a:pt x="1939925" y="322578"/>
                      </a:cubicBezTo>
                      <a:cubicBezTo>
                        <a:pt x="1940983" y="331574"/>
                        <a:pt x="1926696" y="328399"/>
                        <a:pt x="1930400" y="332103"/>
                      </a:cubicBezTo>
                      <a:cubicBezTo>
                        <a:pt x="1934104" y="335807"/>
                        <a:pt x="1958446" y="337924"/>
                        <a:pt x="1962150" y="344803"/>
                      </a:cubicBezTo>
                      <a:cubicBezTo>
                        <a:pt x="1965854" y="351682"/>
                        <a:pt x="1953154" y="365441"/>
                        <a:pt x="1952625" y="373378"/>
                      </a:cubicBezTo>
                      <a:cubicBezTo>
                        <a:pt x="1952096" y="381316"/>
                        <a:pt x="1954742" y="386607"/>
                        <a:pt x="1958975" y="392428"/>
                      </a:cubicBezTo>
                      <a:cubicBezTo>
                        <a:pt x="1963208" y="398249"/>
                        <a:pt x="1974850" y="403541"/>
                        <a:pt x="1978025" y="408303"/>
                      </a:cubicBezTo>
                      <a:cubicBezTo>
                        <a:pt x="1981200" y="413065"/>
                        <a:pt x="1972733" y="418357"/>
                        <a:pt x="1978025" y="421003"/>
                      </a:cubicBezTo>
                      <a:cubicBezTo>
                        <a:pt x="1983317" y="423649"/>
                        <a:pt x="1990725" y="419416"/>
                        <a:pt x="2009775" y="424178"/>
                      </a:cubicBezTo>
                      <a:cubicBezTo>
                        <a:pt x="2028825" y="428940"/>
                        <a:pt x="2081213" y="441641"/>
                        <a:pt x="2092325" y="449578"/>
                      </a:cubicBezTo>
                      <a:cubicBezTo>
                        <a:pt x="2103438" y="457516"/>
                        <a:pt x="2070629" y="465453"/>
                        <a:pt x="2076450" y="471803"/>
                      </a:cubicBezTo>
                      <a:cubicBezTo>
                        <a:pt x="2082271" y="478153"/>
                        <a:pt x="2127250" y="487678"/>
                        <a:pt x="2127250" y="48767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" name="Freeform 441"/>
                <p:cNvSpPr/>
                <p:nvPr/>
              </p:nvSpPr>
              <p:spPr>
                <a:xfrm>
                  <a:off x="4421077" y="4092575"/>
                  <a:ext cx="1314354" cy="99677"/>
                </a:xfrm>
                <a:custGeom>
                  <a:avLst/>
                  <a:gdLst>
                    <a:gd name="connsiteX0" fmla="*/ 33448 w 1314354"/>
                    <a:gd name="connsiteY0" fmla="*/ 0 h 99677"/>
                    <a:gd name="connsiteX1" fmla="*/ 4873 w 1314354"/>
                    <a:gd name="connsiteY1" fmla="*/ 47625 h 99677"/>
                    <a:gd name="connsiteX2" fmla="*/ 122348 w 1314354"/>
                    <a:gd name="connsiteY2" fmla="*/ 73025 h 99677"/>
                    <a:gd name="connsiteX3" fmla="*/ 74723 w 1314354"/>
                    <a:gd name="connsiteY3" fmla="*/ 88900 h 99677"/>
                    <a:gd name="connsiteX4" fmla="*/ 287448 w 1314354"/>
                    <a:gd name="connsiteY4" fmla="*/ 98425 h 99677"/>
                    <a:gd name="connsiteX5" fmla="*/ 268398 w 1314354"/>
                    <a:gd name="connsiteY5" fmla="*/ 60325 h 99677"/>
                    <a:gd name="connsiteX6" fmla="*/ 496998 w 1314354"/>
                    <a:gd name="connsiteY6" fmla="*/ 76200 h 99677"/>
                    <a:gd name="connsiteX7" fmla="*/ 490648 w 1314354"/>
                    <a:gd name="connsiteY7" fmla="*/ 22225 h 99677"/>
                    <a:gd name="connsiteX8" fmla="*/ 789098 w 1314354"/>
                    <a:gd name="connsiteY8" fmla="*/ 28575 h 99677"/>
                    <a:gd name="connsiteX9" fmla="*/ 1058973 w 1314354"/>
                    <a:gd name="connsiteY9" fmla="*/ 31750 h 99677"/>
                    <a:gd name="connsiteX10" fmla="*/ 1290748 w 1314354"/>
                    <a:gd name="connsiteY10" fmla="*/ 19050 h 99677"/>
                    <a:gd name="connsiteX11" fmla="*/ 1306623 w 1314354"/>
                    <a:gd name="connsiteY11" fmla="*/ 15875 h 99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14354" h="99677">
                      <a:moveTo>
                        <a:pt x="33448" y="0"/>
                      </a:moveTo>
                      <a:cubicBezTo>
                        <a:pt x="11752" y="17727"/>
                        <a:pt x="-9944" y="35454"/>
                        <a:pt x="4873" y="47625"/>
                      </a:cubicBezTo>
                      <a:cubicBezTo>
                        <a:pt x="19690" y="59796"/>
                        <a:pt x="110706" y="66146"/>
                        <a:pt x="122348" y="73025"/>
                      </a:cubicBezTo>
                      <a:cubicBezTo>
                        <a:pt x="133990" y="79904"/>
                        <a:pt x="47206" y="84667"/>
                        <a:pt x="74723" y="88900"/>
                      </a:cubicBezTo>
                      <a:cubicBezTo>
                        <a:pt x="102240" y="93133"/>
                        <a:pt x="255169" y="103188"/>
                        <a:pt x="287448" y="98425"/>
                      </a:cubicBezTo>
                      <a:cubicBezTo>
                        <a:pt x="319727" y="93663"/>
                        <a:pt x="233473" y="64029"/>
                        <a:pt x="268398" y="60325"/>
                      </a:cubicBezTo>
                      <a:cubicBezTo>
                        <a:pt x="303323" y="56621"/>
                        <a:pt x="459956" y="82550"/>
                        <a:pt x="496998" y="76200"/>
                      </a:cubicBezTo>
                      <a:cubicBezTo>
                        <a:pt x="534040" y="69850"/>
                        <a:pt x="441965" y="30162"/>
                        <a:pt x="490648" y="22225"/>
                      </a:cubicBezTo>
                      <a:cubicBezTo>
                        <a:pt x="539331" y="14288"/>
                        <a:pt x="789098" y="28575"/>
                        <a:pt x="789098" y="28575"/>
                      </a:cubicBezTo>
                      <a:cubicBezTo>
                        <a:pt x="883819" y="30163"/>
                        <a:pt x="975365" y="33338"/>
                        <a:pt x="1058973" y="31750"/>
                      </a:cubicBezTo>
                      <a:cubicBezTo>
                        <a:pt x="1142581" y="30163"/>
                        <a:pt x="1249473" y="21696"/>
                        <a:pt x="1290748" y="19050"/>
                      </a:cubicBezTo>
                      <a:cubicBezTo>
                        <a:pt x="1332023" y="16404"/>
                        <a:pt x="1306623" y="15875"/>
                        <a:pt x="1306623" y="1587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3" name="Freeform 442"/>
                <p:cNvSpPr/>
                <p:nvPr/>
              </p:nvSpPr>
              <p:spPr>
                <a:xfrm>
                  <a:off x="6355153" y="4025072"/>
                  <a:ext cx="283772" cy="219903"/>
                </a:xfrm>
                <a:custGeom>
                  <a:avLst/>
                  <a:gdLst>
                    <a:gd name="connsiteX0" fmla="*/ 4372 w 283772"/>
                    <a:gd name="connsiteY0" fmla="*/ 219903 h 219903"/>
                    <a:gd name="connsiteX1" fmla="*/ 7547 w 283772"/>
                    <a:gd name="connsiteY1" fmla="*/ 118303 h 219903"/>
                    <a:gd name="connsiteX2" fmla="*/ 74222 w 283772"/>
                    <a:gd name="connsiteY2" fmla="*/ 127828 h 219903"/>
                    <a:gd name="connsiteX3" fmla="*/ 77397 w 283772"/>
                    <a:gd name="connsiteY3" fmla="*/ 99253 h 219903"/>
                    <a:gd name="connsiteX4" fmla="*/ 131372 w 283772"/>
                    <a:gd name="connsiteY4" fmla="*/ 96078 h 219903"/>
                    <a:gd name="connsiteX5" fmla="*/ 109147 w 283772"/>
                    <a:gd name="connsiteY5" fmla="*/ 32578 h 219903"/>
                    <a:gd name="connsiteX6" fmla="*/ 194872 w 283772"/>
                    <a:gd name="connsiteY6" fmla="*/ 828 h 219903"/>
                    <a:gd name="connsiteX7" fmla="*/ 188522 w 283772"/>
                    <a:gd name="connsiteY7" fmla="*/ 64328 h 219903"/>
                    <a:gd name="connsiteX8" fmla="*/ 239322 w 283772"/>
                    <a:gd name="connsiteY8" fmla="*/ 19878 h 219903"/>
                    <a:gd name="connsiteX9" fmla="*/ 283772 w 283772"/>
                    <a:gd name="connsiteY9" fmla="*/ 38928 h 21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3772" h="219903">
                      <a:moveTo>
                        <a:pt x="4372" y="219903"/>
                      </a:moveTo>
                      <a:cubicBezTo>
                        <a:pt x="138" y="176776"/>
                        <a:pt x="-4095" y="133649"/>
                        <a:pt x="7547" y="118303"/>
                      </a:cubicBezTo>
                      <a:cubicBezTo>
                        <a:pt x="19189" y="102957"/>
                        <a:pt x="62580" y="131003"/>
                        <a:pt x="74222" y="127828"/>
                      </a:cubicBezTo>
                      <a:cubicBezTo>
                        <a:pt x="85864" y="124653"/>
                        <a:pt x="67872" y="104545"/>
                        <a:pt x="77397" y="99253"/>
                      </a:cubicBezTo>
                      <a:cubicBezTo>
                        <a:pt x="86922" y="93961"/>
                        <a:pt x="126080" y="107190"/>
                        <a:pt x="131372" y="96078"/>
                      </a:cubicBezTo>
                      <a:cubicBezTo>
                        <a:pt x="136664" y="84965"/>
                        <a:pt x="98564" y="48453"/>
                        <a:pt x="109147" y="32578"/>
                      </a:cubicBezTo>
                      <a:cubicBezTo>
                        <a:pt x="119730" y="16703"/>
                        <a:pt x="181643" y="-4464"/>
                        <a:pt x="194872" y="828"/>
                      </a:cubicBezTo>
                      <a:cubicBezTo>
                        <a:pt x="208101" y="6120"/>
                        <a:pt x="181114" y="61153"/>
                        <a:pt x="188522" y="64328"/>
                      </a:cubicBezTo>
                      <a:cubicBezTo>
                        <a:pt x="195930" y="67503"/>
                        <a:pt x="223447" y="24111"/>
                        <a:pt x="239322" y="19878"/>
                      </a:cubicBezTo>
                      <a:cubicBezTo>
                        <a:pt x="255197" y="15645"/>
                        <a:pt x="283772" y="38928"/>
                        <a:pt x="283772" y="38928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4" name="Freeform 443"/>
                <p:cNvSpPr/>
                <p:nvPr/>
              </p:nvSpPr>
              <p:spPr>
                <a:xfrm>
                  <a:off x="6429740" y="4248150"/>
                  <a:ext cx="729885" cy="76680"/>
                </a:xfrm>
                <a:custGeom>
                  <a:avLst/>
                  <a:gdLst>
                    <a:gd name="connsiteX0" fmla="*/ 34560 w 729885"/>
                    <a:gd name="connsiteY0" fmla="*/ 0 h 76680"/>
                    <a:gd name="connsiteX1" fmla="*/ 12335 w 729885"/>
                    <a:gd name="connsiteY1" fmla="*/ 57150 h 76680"/>
                    <a:gd name="connsiteX2" fmla="*/ 202835 w 729885"/>
                    <a:gd name="connsiteY2" fmla="*/ 66675 h 76680"/>
                    <a:gd name="connsiteX3" fmla="*/ 437785 w 729885"/>
                    <a:gd name="connsiteY3" fmla="*/ 76200 h 76680"/>
                    <a:gd name="connsiteX4" fmla="*/ 466360 w 729885"/>
                    <a:gd name="connsiteY4" fmla="*/ 50800 h 76680"/>
                    <a:gd name="connsiteX5" fmla="*/ 615585 w 729885"/>
                    <a:gd name="connsiteY5" fmla="*/ 38100 h 76680"/>
                    <a:gd name="connsiteX6" fmla="*/ 729885 w 729885"/>
                    <a:gd name="connsiteY6" fmla="*/ 38100 h 76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9885" h="76680">
                      <a:moveTo>
                        <a:pt x="34560" y="0"/>
                      </a:moveTo>
                      <a:cubicBezTo>
                        <a:pt x="9424" y="23019"/>
                        <a:pt x="-15711" y="46038"/>
                        <a:pt x="12335" y="57150"/>
                      </a:cubicBezTo>
                      <a:cubicBezTo>
                        <a:pt x="40381" y="68263"/>
                        <a:pt x="202835" y="66675"/>
                        <a:pt x="202835" y="66675"/>
                      </a:cubicBezTo>
                      <a:cubicBezTo>
                        <a:pt x="273743" y="69850"/>
                        <a:pt x="393864" y="78846"/>
                        <a:pt x="437785" y="76200"/>
                      </a:cubicBezTo>
                      <a:cubicBezTo>
                        <a:pt x="481706" y="73554"/>
                        <a:pt x="436727" y="57150"/>
                        <a:pt x="466360" y="50800"/>
                      </a:cubicBezTo>
                      <a:cubicBezTo>
                        <a:pt x="495993" y="44450"/>
                        <a:pt x="571664" y="40217"/>
                        <a:pt x="615585" y="38100"/>
                      </a:cubicBezTo>
                      <a:cubicBezTo>
                        <a:pt x="659506" y="35983"/>
                        <a:pt x="729885" y="38100"/>
                        <a:pt x="729885" y="381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5" name="Freeform 444"/>
                <p:cNvSpPr/>
                <p:nvPr/>
              </p:nvSpPr>
              <p:spPr>
                <a:xfrm>
                  <a:off x="7844606" y="4031113"/>
                  <a:ext cx="213868" cy="101221"/>
                </a:xfrm>
                <a:custGeom>
                  <a:avLst/>
                  <a:gdLst>
                    <a:gd name="connsiteX0" fmla="*/ 21540 w 213868"/>
                    <a:gd name="connsiteY0" fmla="*/ 101221 h 101221"/>
                    <a:gd name="connsiteX1" fmla="*/ 2586 w 213868"/>
                    <a:gd name="connsiteY1" fmla="*/ 25398 h 101221"/>
                    <a:gd name="connsiteX2" fmla="*/ 72086 w 213868"/>
                    <a:gd name="connsiteY2" fmla="*/ 44354 h 101221"/>
                    <a:gd name="connsiteX3" fmla="*/ 84722 w 213868"/>
                    <a:gd name="connsiteY3" fmla="*/ 124 h 101221"/>
                    <a:gd name="connsiteX4" fmla="*/ 211086 w 213868"/>
                    <a:gd name="connsiteY4" fmla="*/ 31717 h 101221"/>
                    <a:gd name="connsiteX5" fmla="*/ 173177 w 213868"/>
                    <a:gd name="connsiteY5" fmla="*/ 50673 h 101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868" h="101221">
                      <a:moveTo>
                        <a:pt x="21540" y="101221"/>
                      </a:moveTo>
                      <a:cubicBezTo>
                        <a:pt x="7851" y="68048"/>
                        <a:pt x="-5838" y="34876"/>
                        <a:pt x="2586" y="25398"/>
                      </a:cubicBezTo>
                      <a:cubicBezTo>
                        <a:pt x="11010" y="15920"/>
                        <a:pt x="58397" y="48566"/>
                        <a:pt x="72086" y="44354"/>
                      </a:cubicBezTo>
                      <a:cubicBezTo>
                        <a:pt x="85775" y="40142"/>
                        <a:pt x="61555" y="2230"/>
                        <a:pt x="84722" y="124"/>
                      </a:cubicBezTo>
                      <a:cubicBezTo>
                        <a:pt x="107889" y="-1982"/>
                        <a:pt x="196344" y="23292"/>
                        <a:pt x="211086" y="31717"/>
                      </a:cubicBezTo>
                      <a:cubicBezTo>
                        <a:pt x="225828" y="40142"/>
                        <a:pt x="177389" y="47514"/>
                        <a:pt x="173177" y="5067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 flipH="1">
                  <a:off x="7986908" y="4106900"/>
                  <a:ext cx="769665" cy="219117"/>
                </a:xfrm>
                <a:custGeom>
                  <a:avLst/>
                  <a:gdLst>
                    <a:gd name="connsiteX0" fmla="*/ 155575 w 769665"/>
                    <a:gd name="connsiteY0" fmla="*/ 219117 h 219117"/>
                    <a:gd name="connsiteX1" fmla="*/ 44450 w 769665"/>
                    <a:gd name="connsiteY1" fmla="*/ 203242 h 219117"/>
                    <a:gd name="connsiteX2" fmla="*/ 0 w 769665"/>
                    <a:gd name="connsiteY2" fmla="*/ 187367 h 219117"/>
                    <a:gd name="connsiteX3" fmla="*/ 44450 w 769665"/>
                    <a:gd name="connsiteY3" fmla="*/ 174667 h 219117"/>
                    <a:gd name="connsiteX4" fmla="*/ 41275 w 769665"/>
                    <a:gd name="connsiteY4" fmla="*/ 133392 h 219117"/>
                    <a:gd name="connsiteX5" fmla="*/ 85725 w 769665"/>
                    <a:gd name="connsiteY5" fmla="*/ 123867 h 219117"/>
                    <a:gd name="connsiteX6" fmla="*/ 85725 w 769665"/>
                    <a:gd name="connsiteY6" fmla="*/ 85767 h 219117"/>
                    <a:gd name="connsiteX7" fmla="*/ 127000 w 769665"/>
                    <a:gd name="connsiteY7" fmla="*/ 79417 h 219117"/>
                    <a:gd name="connsiteX8" fmla="*/ 127000 w 769665"/>
                    <a:gd name="connsiteY8" fmla="*/ 34967 h 219117"/>
                    <a:gd name="connsiteX9" fmla="*/ 203200 w 769665"/>
                    <a:gd name="connsiteY9" fmla="*/ 12742 h 219117"/>
                    <a:gd name="connsiteX10" fmla="*/ 209550 w 769665"/>
                    <a:gd name="connsiteY10" fmla="*/ 47667 h 219117"/>
                    <a:gd name="connsiteX11" fmla="*/ 238125 w 769665"/>
                    <a:gd name="connsiteY11" fmla="*/ 25442 h 219117"/>
                    <a:gd name="connsiteX12" fmla="*/ 260350 w 769665"/>
                    <a:gd name="connsiteY12" fmla="*/ 44492 h 219117"/>
                    <a:gd name="connsiteX13" fmla="*/ 269875 w 769665"/>
                    <a:gd name="connsiteY13" fmla="*/ 22267 h 219117"/>
                    <a:gd name="connsiteX14" fmla="*/ 339725 w 769665"/>
                    <a:gd name="connsiteY14" fmla="*/ 19092 h 219117"/>
                    <a:gd name="connsiteX15" fmla="*/ 339725 w 769665"/>
                    <a:gd name="connsiteY15" fmla="*/ 44492 h 219117"/>
                    <a:gd name="connsiteX16" fmla="*/ 384175 w 769665"/>
                    <a:gd name="connsiteY16" fmla="*/ 15917 h 219117"/>
                    <a:gd name="connsiteX17" fmla="*/ 434975 w 769665"/>
                    <a:gd name="connsiteY17" fmla="*/ 38142 h 219117"/>
                    <a:gd name="connsiteX18" fmla="*/ 428625 w 769665"/>
                    <a:gd name="connsiteY18" fmla="*/ 63542 h 219117"/>
                    <a:gd name="connsiteX19" fmla="*/ 473075 w 769665"/>
                    <a:gd name="connsiteY19" fmla="*/ 44492 h 219117"/>
                    <a:gd name="connsiteX20" fmla="*/ 514350 w 769665"/>
                    <a:gd name="connsiteY20" fmla="*/ 63542 h 219117"/>
                    <a:gd name="connsiteX21" fmla="*/ 533400 w 769665"/>
                    <a:gd name="connsiteY21" fmla="*/ 31792 h 219117"/>
                    <a:gd name="connsiteX22" fmla="*/ 561975 w 769665"/>
                    <a:gd name="connsiteY22" fmla="*/ 42 h 219117"/>
                    <a:gd name="connsiteX23" fmla="*/ 615950 w 769665"/>
                    <a:gd name="connsiteY23" fmla="*/ 25442 h 219117"/>
                    <a:gd name="connsiteX24" fmla="*/ 609600 w 769665"/>
                    <a:gd name="connsiteY24" fmla="*/ 44492 h 219117"/>
                    <a:gd name="connsiteX25" fmla="*/ 704850 w 769665"/>
                    <a:gd name="connsiteY25" fmla="*/ 19092 h 219117"/>
                    <a:gd name="connsiteX26" fmla="*/ 717550 w 769665"/>
                    <a:gd name="connsiteY26" fmla="*/ 88942 h 219117"/>
                    <a:gd name="connsiteX27" fmla="*/ 746125 w 769665"/>
                    <a:gd name="connsiteY27" fmla="*/ 79417 h 219117"/>
                    <a:gd name="connsiteX28" fmla="*/ 765175 w 769665"/>
                    <a:gd name="connsiteY28" fmla="*/ 130217 h 219117"/>
                    <a:gd name="connsiteX29" fmla="*/ 657225 w 769665"/>
                    <a:gd name="connsiteY29" fmla="*/ 165142 h 219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69665" h="219117">
                      <a:moveTo>
                        <a:pt x="155575" y="219117"/>
                      </a:moveTo>
                      <a:cubicBezTo>
                        <a:pt x="112977" y="213825"/>
                        <a:pt x="70379" y="208534"/>
                        <a:pt x="44450" y="203242"/>
                      </a:cubicBezTo>
                      <a:cubicBezTo>
                        <a:pt x="18521" y="197950"/>
                        <a:pt x="0" y="192129"/>
                        <a:pt x="0" y="187367"/>
                      </a:cubicBezTo>
                      <a:cubicBezTo>
                        <a:pt x="0" y="182605"/>
                        <a:pt x="37571" y="183663"/>
                        <a:pt x="44450" y="174667"/>
                      </a:cubicBezTo>
                      <a:cubicBezTo>
                        <a:pt x="51329" y="165671"/>
                        <a:pt x="34396" y="141859"/>
                        <a:pt x="41275" y="133392"/>
                      </a:cubicBezTo>
                      <a:cubicBezTo>
                        <a:pt x="48154" y="124925"/>
                        <a:pt x="78317" y="131804"/>
                        <a:pt x="85725" y="123867"/>
                      </a:cubicBezTo>
                      <a:cubicBezTo>
                        <a:pt x="93133" y="115929"/>
                        <a:pt x="78846" y="93175"/>
                        <a:pt x="85725" y="85767"/>
                      </a:cubicBezTo>
                      <a:cubicBezTo>
                        <a:pt x="92604" y="78359"/>
                        <a:pt x="120121" y="87884"/>
                        <a:pt x="127000" y="79417"/>
                      </a:cubicBezTo>
                      <a:cubicBezTo>
                        <a:pt x="133879" y="70950"/>
                        <a:pt x="114300" y="46079"/>
                        <a:pt x="127000" y="34967"/>
                      </a:cubicBezTo>
                      <a:cubicBezTo>
                        <a:pt x="139700" y="23855"/>
                        <a:pt x="189442" y="10625"/>
                        <a:pt x="203200" y="12742"/>
                      </a:cubicBezTo>
                      <a:cubicBezTo>
                        <a:pt x="216958" y="14859"/>
                        <a:pt x="203729" y="45550"/>
                        <a:pt x="209550" y="47667"/>
                      </a:cubicBezTo>
                      <a:cubicBezTo>
                        <a:pt x="215371" y="49784"/>
                        <a:pt x="229658" y="25971"/>
                        <a:pt x="238125" y="25442"/>
                      </a:cubicBezTo>
                      <a:cubicBezTo>
                        <a:pt x="246592" y="24913"/>
                        <a:pt x="255058" y="45021"/>
                        <a:pt x="260350" y="44492"/>
                      </a:cubicBezTo>
                      <a:cubicBezTo>
                        <a:pt x="265642" y="43963"/>
                        <a:pt x="256646" y="26500"/>
                        <a:pt x="269875" y="22267"/>
                      </a:cubicBezTo>
                      <a:cubicBezTo>
                        <a:pt x="283104" y="18034"/>
                        <a:pt x="328083" y="15388"/>
                        <a:pt x="339725" y="19092"/>
                      </a:cubicBezTo>
                      <a:cubicBezTo>
                        <a:pt x="351367" y="22796"/>
                        <a:pt x="332317" y="45021"/>
                        <a:pt x="339725" y="44492"/>
                      </a:cubicBezTo>
                      <a:cubicBezTo>
                        <a:pt x="347133" y="43963"/>
                        <a:pt x="368300" y="16975"/>
                        <a:pt x="384175" y="15917"/>
                      </a:cubicBezTo>
                      <a:cubicBezTo>
                        <a:pt x="400050" y="14859"/>
                        <a:pt x="427567" y="30204"/>
                        <a:pt x="434975" y="38142"/>
                      </a:cubicBezTo>
                      <a:cubicBezTo>
                        <a:pt x="442383" y="46079"/>
                        <a:pt x="422275" y="62484"/>
                        <a:pt x="428625" y="63542"/>
                      </a:cubicBezTo>
                      <a:cubicBezTo>
                        <a:pt x="434975" y="64600"/>
                        <a:pt x="458788" y="44492"/>
                        <a:pt x="473075" y="44492"/>
                      </a:cubicBezTo>
                      <a:cubicBezTo>
                        <a:pt x="487362" y="44492"/>
                        <a:pt x="504296" y="65659"/>
                        <a:pt x="514350" y="63542"/>
                      </a:cubicBezTo>
                      <a:cubicBezTo>
                        <a:pt x="524404" y="61425"/>
                        <a:pt x="525463" y="42375"/>
                        <a:pt x="533400" y="31792"/>
                      </a:cubicBezTo>
                      <a:cubicBezTo>
                        <a:pt x="541337" y="21209"/>
                        <a:pt x="548217" y="1100"/>
                        <a:pt x="561975" y="42"/>
                      </a:cubicBezTo>
                      <a:cubicBezTo>
                        <a:pt x="575733" y="-1016"/>
                        <a:pt x="608013" y="18034"/>
                        <a:pt x="615950" y="25442"/>
                      </a:cubicBezTo>
                      <a:cubicBezTo>
                        <a:pt x="623888" y="32850"/>
                        <a:pt x="594783" y="45550"/>
                        <a:pt x="609600" y="44492"/>
                      </a:cubicBezTo>
                      <a:cubicBezTo>
                        <a:pt x="624417" y="43434"/>
                        <a:pt x="686858" y="11684"/>
                        <a:pt x="704850" y="19092"/>
                      </a:cubicBezTo>
                      <a:cubicBezTo>
                        <a:pt x="722842" y="26500"/>
                        <a:pt x="710671" y="78888"/>
                        <a:pt x="717550" y="88942"/>
                      </a:cubicBezTo>
                      <a:cubicBezTo>
                        <a:pt x="724429" y="98996"/>
                        <a:pt x="738187" y="72538"/>
                        <a:pt x="746125" y="79417"/>
                      </a:cubicBezTo>
                      <a:cubicBezTo>
                        <a:pt x="754063" y="86296"/>
                        <a:pt x="779992" y="115930"/>
                        <a:pt x="765175" y="130217"/>
                      </a:cubicBezTo>
                      <a:cubicBezTo>
                        <a:pt x="750358" y="144504"/>
                        <a:pt x="657225" y="165142"/>
                        <a:pt x="657225" y="16514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7" name="Freeform 446"/>
                <p:cNvSpPr/>
                <p:nvPr/>
              </p:nvSpPr>
              <p:spPr>
                <a:xfrm>
                  <a:off x="8182056" y="4347165"/>
                  <a:ext cx="928774" cy="113734"/>
                </a:xfrm>
                <a:custGeom>
                  <a:avLst/>
                  <a:gdLst>
                    <a:gd name="connsiteX0" fmla="*/ 0 w 928774"/>
                    <a:gd name="connsiteY0" fmla="*/ 0 h 113734"/>
                    <a:gd name="connsiteX1" fmla="*/ 695000 w 928774"/>
                    <a:gd name="connsiteY1" fmla="*/ 12637 h 113734"/>
                    <a:gd name="connsiteX2" fmla="*/ 619182 w 928774"/>
                    <a:gd name="connsiteY2" fmla="*/ 37911 h 113734"/>
                    <a:gd name="connsiteX3" fmla="*/ 859273 w 928774"/>
                    <a:gd name="connsiteY3" fmla="*/ 69504 h 113734"/>
                    <a:gd name="connsiteX4" fmla="*/ 865592 w 928774"/>
                    <a:gd name="connsiteY4" fmla="*/ 101097 h 113734"/>
                    <a:gd name="connsiteX5" fmla="*/ 928774 w 928774"/>
                    <a:gd name="connsiteY5" fmla="*/ 113734 h 113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8774" h="113734">
                      <a:moveTo>
                        <a:pt x="0" y="0"/>
                      </a:moveTo>
                      <a:lnTo>
                        <a:pt x="695000" y="12637"/>
                      </a:lnTo>
                      <a:cubicBezTo>
                        <a:pt x="798197" y="18956"/>
                        <a:pt x="591803" y="28433"/>
                        <a:pt x="619182" y="37911"/>
                      </a:cubicBezTo>
                      <a:cubicBezTo>
                        <a:pt x="646561" y="47389"/>
                        <a:pt x="818205" y="58973"/>
                        <a:pt x="859273" y="69504"/>
                      </a:cubicBezTo>
                      <a:cubicBezTo>
                        <a:pt x="900341" y="80035"/>
                        <a:pt x="854008" y="93725"/>
                        <a:pt x="865592" y="101097"/>
                      </a:cubicBezTo>
                      <a:cubicBezTo>
                        <a:pt x="877176" y="108469"/>
                        <a:pt x="902975" y="111101"/>
                        <a:pt x="928774" y="113734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6" name="Group 455"/>
            <p:cNvGrpSpPr/>
            <p:nvPr userDrawn="1"/>
          </p:nvGrpSpPr>
          <p:grpSpPr>
            <a:xfrm>
              <a:off x="6572938" y="1006782"/>
              <a:ext cx="2020850" cy="761008"/>
              <a:chOff x="634171" y="873652"/>
              <a:chExt cx="2530418" cy="952900"/>
            </a:xfrm>
          </p:grpSpPr>
          <p:sp>
            <p:nvSpPr>
              <p:cNvPr id="457" name="Freeform 456"/>
              <p:cNvSpPr/>
              <p:nvPr/>
            </p:nvSpPr>
            <p:spPr>
              <a:xfrm>
                <a:off x="634171" y="882453"/>
                <a:ext cx="2510379" cy="943819"/>
              </a:xfrm>
              <a:custGeom>
                <a:avLst/>
                <a:gdLst>
                  <a:gd name="connsiteX0" fmla="*/ 225740 w 2510379"/>
                  <a:gd name="connsiteY0" fmla="*/ 579440 h 943819"/>
                  <a:gd name="connsiteX1" fmla="*/ 40529 w 2510379"/>
                  <a:gd name="connsiteY1" fmla="*/ 592670 h 943819"/>
                  <a:gd name="connsiteX2" fmla="*/ 20685 w 2510379"/>
                  <a:gd name="connsiteY2" fmla="*/ 777887 h 943819"/>
                  <a:gd name="connsiteX3" fmla="*/ 285273 w 2510379"/>
                  <a:gd name="connsiteY3" fmla="*/ 830807 h 943819"/>
                  <a:gd name="connsiteX4" fmla="*/ 457255 w 2510379"/>
                  <a:gd name="connsiteY4" fmla="*/ 824192 h 943819"/>
                  <a:gd name="connsiteX5" fmla="*/ 543246 w 2510379"/>
                  <a:gd name="connsiteY5" fmla="*/ 883726 h 943819"/>
                  <a:gd name="connsiteX6" fmla="*/ 821064 w 2510379"/>
                  <a:gd name="connsiteY6" fmla="*/ 863881 h 943819"/>
                  <a:gd name="connsiteX7" fmla="*/ 920284 w 2510379"/>
                  <a:gd name="connsiteY7" fmla="*/ 936645 h 943819"/>
                  <a:gd name="connsiteX8" fmla="*/ 1310552 w 2510379"/>
                  <a:gd name="connsiteY8" fmla="*/ 936645 h 943819"/>
                  <a:gd name="connsiteX9" fmla="*/ 1628057 w 2510379"/>
                  <a:gd name="connsiteY9" fmla="*/ 896956 h 943819"/>
                  <a:gd name="connsiteX10" fmla="*/ 1952178 w 2510379"/>
                  <a:gd name="connsiteY10" fmla="*/ 936645 h 943819"/>
                  <a:gd name="connsiteX11" fmla="*/ 2236610 w 2510379"/>
                  <a:gd name="connsiteY11" fmla="*/ 797732 h 943819"/>
                  <a:gd name="connsiteX12" fmla="*/ 2448281 w 2510379"/>
                  <a:gd name="connsiteY12" fmla="*/ 744813 h 943819"/>
                  <a:gd name="connsiteX13" fmla="*/ 2507813 w 2510379"/>
                  <a:gd name="connsiteY13" fmla="*/ 586055 h 943819"/>
                  <a:gd name="connsiteX14" fmla="*/ 2382134 w 2510379"/>
                  <a:gd name="connsiteY14" fmla="*/ 519906 h 943819"/>
                  <a:gd name="connsiteX15" fmla="*/ 2375519 w 2510379"/>
                  <a:gd name="connsiteY15" fmla="*/ 394223 h 943819"/>
                  <a:gd name="connsiteX16" fmla="*/ 2203537 w 2510379"/>
                  <a:gd name="connsiteY16" fmla="*/ 367764 h 943819"/>
                  <a:gd name="connsiteX17" fmla="*/ 2203537 w 2510379"/>
                  <a:gd name="connsiteY17" fmla="*/ 268540 h 943819"/>
                  <a:gd name="connsiteX18" fmla="*/ 1998481 w 2510379"/>
                  <a:gd name="connsiteY18" fmla="*/ 235465 h 943819"/>
                  <a:gd name="connsiteX19" fmla="*/ 1800040 w 2510379"/>
                  <a:gd name="connsiteY19" fmla="*/ 275155 h 943819"/>
                  <a:gd name="connsiteX20" fmla="*/ 1740507 w 2510379"/>
                  <a:gd name="connsiteY20" fmla="*/ 162702 h 943819"/>
                  <a:gd name="connsiteX21" fmla="*/ 1508993 w 2510379"/>
                  <a:gd name="connsiteY21" fmla="*/ 169316 h 943819"/>
                  <a:gd name="connsiteX22" fmla="*/ 1469305 w 2510379"/>
                  <a:gd name="connsiteY22" fmla="*/ 242080 h 943819"/>
                  <a:gd name="connsiteX23" fmla="*/ 1416387 w 2510379"/>
                  <a:gd name="connsiteY23" fmla="*/ 76708 h 943819"/>
                  <a:gd name="connsiteX24" fmla="*/ 1244405 w 2510379"/>
                  <a:gd name="connsiteY24" fmla="*/ 3944 h 943819"/>
                  <a:gd name="connsiteX25" fmla="*/ 986431 w 2510379"/>
                  <a:gd name="connsiteY25" fmla="*/ 30404 h 943819"/>
                  <a:gd name="connsiteX26" fmla="*/ 873981 w 2510379"/>
                  <a:gd name="connsiteY26" fmla="*/ 202391 h 943819"/>
                  <a:gd name="connsiteX27" fmla="*/ 754917 w 2510379"/>
                  <a:gd name="connsiteY27" fmla="*/ 142857 h 943819"/>
                  <a:gd name="connsiteX28" fmla="*/ 503558 w 2510379"/>
                  <a:gd name="connsiteY28" fmla="*/ 142857 h 943819"/>
                  <a:gd name="connsiteX29" fmla="*/ 397723 w 2510379"/>
                  <a:gd name="connsiteY29" fmla="*/ 328074 h 943819"/>
                  <a:gd name="connsiteX30" fmla="*/ 311732 w 2510379"/>
                  <a:gd name="connsiteY30" fmla="*/ 361149 h 943819"/>
                  <a:gd name="connsiteX31" fmla="*/ 205896 w 2510379"/>
                  <a:gd name="connsiteY31" fmla="*/ 380993 h 943819"/>
                  <a:gd name="connsiteX32" fmla="*/ 152979 w 2510379"/>
                  <a:gd name="connsiteY32" fmla="*/ 480217 h 943819"/>
                  <a:gd name="connsiteX33" fmla="*/ 225740 w 2510379"/>
                  <a:gd name="connsiteY33" fmla="*/ 579440 h 9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10379" h="943819">
                    <a:moveTo>
                      <a:pt x="225740" y="579440"/>
                    </a:moveTo>
                    <a:cubicBezTo>
                      <a:pt x="206998" y="598182"/>
                      <a:pt x="74705" y="559595"/>
                      <a:pt x="40529" y="592670"/>
                    </a:cubicBezTo>
                    <a:cubicBezTo>
                      <a:pt x="6353" y="625745"/>
                      <a:pt x="-20106" y="738198"/>
                      <a:pt x="20685" y="777887"/>
                    </a:cubicBezTo>
                    <a:cubicBezTo>
                      <a:pt x="61476" y="817577"/>
                      <a:pt x="212511" y="823090"/>
                      <a:pt x="285273" y="830807"/>
                    </a:cubicBezTo>
                    <a:cubicBezTo>
                      <a:pt x="358035" y="838524"/>
                      <a:pt x="414260" y="815372"/>
                      <a:pt x="457255" y="824192"/>
                    </a:cubicBezTo>
                    <a:cubicBezTo>
                      <a:pt x="500250" y="833012"/>
                      <a:pt x="482611" y="877111"/>
                      <a:pt x="543246" y="883726"/>
                    </a:cubicBezTo>
                    <a:cubicBezTo>
                      <a:pt x="603881" y="890341"/>
                      <a:pt x="758224" y="855061"/>
                      <a:pt x="821064" y="863881"/>
                    </a:cubicBezTo>
                    <a:cubicBezTo>
                      <a:pt x="883904" y="872701"/>
                      <a:pt x="838703" y="924518"/>
                      <a:pt x="920284" y="936645"/>
                    </a:cubicBezTo>
                    <a:cubicBezTo>
                      <a:pt x="1001865" y="948772"/>
                      <a:pt x="1192590" y="943260"/>
                      <a:pt x="1310552" y="936645"/>
                    </a:cubicBezTo>
                    <a:cubicBezTo>
                      <a:pt x="1428514" y="930030"/>
                      <a:pt x="1521119" y="896956"/>
                      <a:pt x="1628057" y="896956"/>
                    </a:cubicBezTo>
                    <a:cubicBezTo>
                      <a:pt x="1734995" y="896956"/>
                      <a:pt x="1850753" y="953182"/>
                      <a:pt x="1952178" y="936645"/>
                    </a:cubicBezTo>
                    <a:cubicBezTo>
                      <a:pt x="2053603" y="920108"/>
                      <a:pt x="2153926" y="829704"/>
                      <a:pt x="2236610" y="797732"/>
                    </a:cubicBezTo>
                    <a:cubicBezTo>
                      <a:pt x="2319294" y="765760"/>
                      <a:pt x="2403081" y="780093"/>
                      <a:pt x="2448281" y="744813"/>
                    </a:cubicBezTo>
                    <a:cubicBezTo>
                      <a:pt x="2493482" y="709534"/>
                      <a:pt x="2518837" y="623539"/>
                      <a:pt x="2507813" y="586055"/>
                    </a:cubicBezTo>
                    <a:cubicBezTo>
                      <a:pt x="2496789" y="548571"/>
                      <a:pt x="2404183" y="551878"/>
                      <a:pt x="2382134" y="519906"/>
                    </a:cubicBezTo>
                    <a:cubicBezTo>
                      <a:pt x="2360085" y="487934"/>
                      <a:pt x="2405285" y="419580"/>
                      <a:pt x="2375519" y="394223"/>
                    </a:cubicBezTo>
                    <a:cubicBezTo>
                      <a:pt x="2345753" y="368866"/>
                      <a:pt x="2232201" y="388711"/>
                      <a:pt x="2203537" y="367764"/>
                    </a:cubicBezTo>
                    <a:cubicBezTo>
                      <a:pt x="2174873" y="346817"/>
                      <a:pt x="2237713" y="290590"/>
                      <a:pt x="2203537" y="268540"/>
                    </a:cubicBezTo>
                    <a:cubicBezTo>
                      <a:pt x="2169361" y="246490"/>
                      <a:pt x="2065730" y="234363"/>
                      <a:pt x="1998481" y="235465"/>
                    </a:cubicBezTo>
                    <a:cubicBezTo>
                      <a:pt x="1931232" y="236567"/>
                      <a:pt x="1843036" y="287282"/>
                      <a:pt x="1800040" y="275155"/>
                    </a:cubicBezTo>
                    <a:cubicBezTo>
                      <a:pt x="1757044" y="263028"/>
                      <a:pt x="1789015" y="180342"/>
                      <a:pt x="1740507" y="162702"/>
                    </a:cubicBezTo>
                    <a:cubicBezTo>
                      <a:pt x="1691999" y="145062"/>
                      <a:pt x="1554193" y="156086"/>
                      <a:pt x="1508993" y="169316"/>
                    </a:cubicBezTo>
                    <a:cubicBezTo>
                      <a:pt x="1463793" y="182546"/>
                      <a:pt x="1484739" y="257515"/>
                      <a:pt x="1469305" y="242080"/>
                    </a:cubicBezTo>
                    <a:cubicBezTo>
                      <a:pt x="1453871" y="226645"/>
                      <a:pt x="1453870" y="116397"/>
                      <a:pt x="1416387" y="76708"/>
                    </a:cubicBezTo>
                    <a:cubicBezTo>
                      <a:pt x="1378904" y="37019"/>
                      <a:pt x="1316064" y="11661"/>
                      <a:pt x="1244405" y="3944"/>
                    </a:cubicBezTo>
                    <a:cubicBezTo>
                      <a:pt x="1172746" y="-3773"/>
                      <a:pt x="1048168" y="-2670"/>
                      <a:pt x="986431" y="30404"/>
                    </a:cubicBezTo>
                    <a:cubicBezTo>
                      <a:pt x="924694" y="63478"/>
                      <a:pt x="912567" y="183649"/>
                      <a:pt x="873981" y="202391"/>
                    </a:cubicBezTo>
                    <a:cubicBezTo>
                      <a:pt x="835395" y="221133"/>
                      <a:pt x="816654" y="152779"/>
                      <a:pt x="754917" y="142857"/>
                    </a:cubicBezTo>
                    <a:cubicBezTo>
                      <a:pt x="693180" y="132935"/>
                      <a:pt x="563090" y="111987"/>
                      <a:pt x="503558" y="142857"/>
                    </a:cubicBezTo>
                    <a:cubicBezTo>
                      <a:pt x="444026" y="173727"/>
                      <a:pt x="429694" y="291692"/>
                      <a:pt x="397723" y="328074"/>
                    </a:cubicBezTo>
                    <a:cubicBezTo>
                      <a:pt x="365752" y="364456"/>
                      <a:pt x="343703" y="352329"/>
                      <a:pt x="311732" y="361149"/>
                    </a:cubicBezTo>
                    <a:cubicBezTo>
                      <a:pt x="279761" y="369969"/>
                      <a:pt x="232355" y="361148"/>
                      <a:pt x="205896" y="380993"/>
                    </a:cubicBezTo>
                    <a:cubicBezTo>
                      <a:pt x="179437" y="400838"/>
                      <a:pt x="150774" y="444938"/>
                      <a:pt x="152979" y="480217"/>
                    </a:cubicBezTo>
                    <a:cubicBezTo>
                      <a:pt x="155184" y="515496"/>
                      <a:pt x="244482" y="560698"/>
                      <a:pt x="225740" y="579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8" name="Freeform 457"/>
              <p:cNvSpPr/>
              <p:nvPr/>
            </p:nvSpPr>
            <p:spPr>
              <a:xfrm flipH="1">
                <a:off x="826123" y="998648"/>
                <a:ext cx="2034390" cy="764862"/>
              </a:xfrm>
              <a:custGeom>
                <a:avLst/>
                <a:gdLst>
                  <a:gd name="connsiteX0" fmla="*/ 225740 w 2510379"/>
                  <a:gd name="connsiteY0" fmla="*/ 579440 h 943819"/>
                  <a:gd name="connsiteX1" fmla="*/ 40529 w 2510379"/>
                  <a:gd name="connsiteY1" fmla="*/ 592670 h 943819"/>
                  <a:gd name="connsiteX2" fmla="*/ 20685 w 2510379"/>
                  <a:gd name="connsiteY2" fmla="*/ 777887 h 943819"/>
                  <a:gd name="connsiteX3" fmla="*/ 285273 w 2510379"/>
                  <a:gd name="connsiteY3" fmla="*/ 830807 h 943819"/>
                  <a:gd name="connsiteX4" fmla="*/ 457255 w 2510379"/>
                  <a:gd name="connsiteY4" fmla="*/ 824192 h 943819"/>
                  <a:gd name="connsiteX5" fmla="*/ 543246 w 2510379"/>
                  <a:gd name="connsiteY5" fmla="*/ 883726 h 943819"/>
                  <a:gd name="connsiteX6" fmla="*/ 821064 w 2510379"/>
                  <a:gd name="connsiteY6" fmla="*/ 863881 h 943819"/>
                  <a:gd name="connsiteX7" fmla="*/ 920284 w 2510379"/>
                  <a:gd name="connsiteY7" fmla="*/ 936645 h 943819"/>
                  <a:gd name="connsiteX8" fmla="*/ 1310552 w 2510379"/>
                  <a:gd name="connsiteY8" fmla="*/ 936645 h 943819"/>
                  <a:gd name="connsiteX9" fmla="*/ 1628057 w 2510379"/>
                  <a:gd name="connsiteY9" fmla="*/ 896956 h 943819"/>
                  <a:gd name="connsiteX10" fmla="*/ 1952178 w 2510379"/>
                  <a:gd name="connsiteY10" fmla="*/ 936645 h 943819"/>
                  <a:gd name="connsiteX11" fmla="*/ 2236610 w 2510379"/>
                  <a:gd name="connsiteY11" fmla="*/ 797732 h 943819"/>
                  <a:gd name="connsiteX12" fmla="*/ 2448281 w 2510379"/>
                  <a:gd name="connsiteY12" fmla="*/ 744813 h 943819"/>
                  <a:gd name="connsiteX13" fmla="*/ 2507813 w 2510379"/>
                  <a:gd name="connsiteY13" fmla="*/ 586055 h 943819"/>
                  <a:gd name="connsiteX14" fmla="*/ 2382134 w 2510379"/>
                  <a:gd name="connsiteY14" fmla="*/ 519906 h 943819"/>
                  <a:gd name="connsiteX15" fmla="*/ 2375519 w 2510379"/>
                  <a:gd name="connsiteY15" fmla="*/ 394223 h 943819"/>
                  <a:gd name="connsiteX16" fmla="*/ 2203537 w 2510379"/>
                  <a:gd name="connsiteY16" fmla="*/ 367764 h 943819"/>
                  <a:gd name="connsiteX17" fmla="*/ 2203537 w 2510379"/>
                  <a:gd name="connsiteY17" fmla="*/ 268540 h 943819"/>
                  <a:gd name="connsiteX18" fmla="*/ 1998481 w 2510379"/>
                  <a:gd name="connsiteY18" fmla="*/ 235465 h 943819"/>
                  <a:gd name="connsiteX19" fmla="*/ 1800040 w 2510379"/>
                  <a:gd name="connsiteY19" fmla="*/ 275155 h 943819"/>
                  <a:gd name="connsiteX20" fmla="*/ 1740507 w 2510379"/>
                  <a:gd name="connsiteY20" fmla="*/ 162702 h 943819"/>
                  <a:gd name="connsiteX21" fmla="*/ 1508993 w 2510379"/>
                  <a:gd name="connsiteY21" fmla="*/ 169316 h 943819"/>
                  <a:gd name="connsiteX22" fmla="*/ 1469305 w 2510379"/>
                  <a:gd name="connsiteY22" fmla="*/ 242080 h 943819"/>
                  <a:gd name="connsiteX23" fmla="*/ 1416387 w 2510379"/>
                  <a:gd name="connsiteY23" fmla="*/ 76708 h 943819"/>
                  <a:gd name="connsiteX24" fmla="*/ 1244405 w 2510379"/>
                  <a:gd name="connsiteY24" fmla="*/ 3944 h 943819"/>
                  <a:gd name="connsiteX25" fmla="*/ 986431 w 2510379"/>
                  <a:gd name="connsiteY25" fmla="*/ 30404 h 943819"/>
                  <a:gd name="connsiteX26" fmla="*/ 873981 w 2510379"/>
                  <a:gd name="connsiteY26" fmla="*/ 202391 h 943819"/>
                  <a:gd name="connsiteX27" fmla="*/ 754917 w 2510379"/>
                  <a:gd name="connsiteY27" fmla="*/ 142857 h 943819"/>
                  <a:gd name="connsiteX28" fmla="*/ 503558 w 2510379"/>
                  <a:gd name="connsiteY28" fmla="*/ 142857 h 943819"/>
                  <a:gd name="connsiteX29" fmla="*/ 397723 w 2510379"/>
                  <a:gd name="connsiteY29" fmla="*/ 328074 h 943819"/>
                  <a:gd name="connsiteX30" fmla="*/ 311732 w 2510379"/>
                  <a:gd name="connsiteY30" fmla="*/ 361149 h 943819"/>
                  <a:gd name="connsiteX31" fmla="*/ 205896 w 2510379"/>
                  <a:gd name="connsiteY31" fmla="*/ 380993 h 943819"/>
                  <a:gd name="connsiteX32" fmla="*/ 152979 w 2510379"/>
                  <a:gd name="connsiteY32" fmla="*/ 480217 h 943819"/>
                  <a:gd name="connsiteX33" fmla="*/ 225740 w 2510379"/>
                  <a:gd name="connsiteY33" fmla="*/ 579440 h 9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10379" h="943819">
                    <a:moveTo>
                      <a:pt x="225740" y="579440"/>
                    </a:moveTo>
                    <a:cubicBezTo>
                      <a:pt x="206998" y="598182"/>
                      <a:pt x="74705" y="559595"/>
                      <a:pt x="40529" y="592670"/>
                    </a:cubicBezTo>
                    <a:cubicBezTo>
                      <a:pt x="6353" y="625745"/>
                      <a:pt x="-20106" y="738198"/>
                      <a:pt x="20685" y="777887"/>
                    </a:cubicBezTo>
                    <a:cubicBezTo>
                      <a:pt x="61476" y="817577"/>
                      <a:pt x="212511" y="823090"/>
                      <a:pt x="285273" y="830807"/>
                    </a:cubicBezTo>
                    <a:cubicBezTo>
                      <a:pt x="358035" y="838524"/>
                      <a:pt x="414260" y="815372"/>
                      <a:pt x="457255" y="824192"/>
                    </a:cubicBezTo>
                    <a:cubicBezTo>
                      <a:pt x="500250" y="833012"/>
                      <a:pt x="482611" y="877111"/>
                      <a:pt x="543246" y="883726"/>
                    </a:cubicBezTo>
                    <a:cubicBezTo>
                      <a:pt x="603881" y="890341"/>
                      <a:pt x="758224" y="855061"/>
                      <a:pt x="821064" y="863881"/>
                    </a:cubicBezTo>
                    <a:cubicBezTo>
                      <a:pt x="883904" y="872701"/>
                      <a:pt x="838703" y="924518"/>
                      <a:pt x="920284" y="936645"/>
                    </a:cubicBezTo>
                    <a:cubicBezTo>
                      <a:pt x="1001865" y="948772"/>
                      <a:pt x="1192590" y="943260"/>
                      <a:pt x="1310552" y="936645"/>
                    </a:cubicBezTo>
                    <a:cubicBezTo>
                      <a:pt x="1428514" y="930030"/>
                      <a:pt x="1521119" y="896956"/>
                      <a:pt x="1628057" y="896956"/>
                    </a:cubicBezTo>
                    <a:cubicBezTo>
                      <a:pt x="1734995" y="896956"/>
                      <a:pt x="1850753" y="953182"/>
                      <a:pt x="1952178" y="936645"/>
                    </a:cubicBezTo>
                    <a:cubicBezTo>
                      <a:pt x="2053603" y="920108"/>
                      <a:pt x="2153926" y="829704"/>
                      <a:pt x="2236610" y="797732"/>
                    </a:cubicBezTo>
                    <a:cubicBezTo>
                      <a:pt x="2319294" y="765760"/>
                      <a:pt x="2403081" y="780093"/>
                      <a:pt x="2448281" y="744813"/>
                    </a:cubicBezTo>
                    <a:cubicBezTo>
                      <a:pt x="2493482" y="709534"/>
                      <a:pt x="2518837" y="623539"/>
                      <a:pt x="2507813" y="586055"/>
                    </a:cubicBezTo>
                    <a:cubicBezTo>
                      <a:pt x="2496789" y="548571"/>
                      <a:pt x="2404183" y="551878"/>
                      <a:pt x="2382134" y="519906"/>
                    </a:cubicBezTo>
                    <a:cubicBezTo>
                      <a:pt x="2360085" y="487934"/>
                      <a:pt x="2405285" y="419580"/>
                      <a:pt x="2375519" y="394223"/>
                    </a:cubicBezTo>
                    <a:cubicBezTo>
                      <a:pt x="2345753" y="368866"/>
                      <a:pt x="2232201" y="388711"/>
                      <a:pt x="2203537" y="367764"/>
                    </a:cubicBezTo>
                    <a:cubicBezTo>
                      <a:pt x="2174873" y="346817"/>
                      <a:pt x="2237713" y="290590"/>
                      <a:pt x="2203537" y="268540"/>
                    </a:cubicBezTo>
                    <a:cubicBezTo>
                      <a:pt x="2169361" y="246490"/>
                      <a:pt x="2065730" y="234363"/>
                      <a:pt x="1998481" y="235465"/>
                    </a:cubicBezTo>
                    <a:cubicBezTo>
                      <a:pt x="1931232" y="236567"/>
                      <a:pt x="1843036" y="287282"/>
                      <a:pt x="1800040" y="275155"/>
                    </a:cubicBezTo>
                    <a:cubicBezTo>
                      <a:pt x="1757044" y="263028"/>
                      <a:pt x="1789015" y="180342"/>
                      <a:pt x="1740507" y="162702"/>
                    </a:cubicBezTo>
                    <a:cubicBezTo>
                      <a:pt x="1691999" y="145062"/>
                      <a:pt x="1554193" y="156086"/>
                      <a:pt x="1508993" y="169316"/>
                    </a:cubicBezTo>
                    <a:cubicBezTo>
                      <a:pt x="1463793" y="182546"/>
                      <a:pt x="1484739" y="257515"/>
                      <a:pt x="1469305" y="242080"/>
                    </a:cubicBezTo>
                    <a:cubicBezTo>
                      <a:pt x="1453871" y="226645"/>
                      <a:pt x="1453870" y="116397"/>
                      <a:pt x="1416387" y="76708"/>
                    </a:cubicBezTo>
                    <a:cubicBezTo>
                      <a:pt x="1378904" y="37019"/>
                      <a:pt x="1316064" y="11661"/>
                      <a:pt x="1244405" y="3944"/>
                    </a:cubicBezTo>
                    <a:cubicBezTo>
                      <a:pt x="1172746" y="-3773"/>
                      <a:pt x="1048168" y="-2670"/>
                      <a:pt x="986431" y="30404"/>
                    </a:cubicBezTo>
                    <a:cubicBezTo>
                      <a:pt x="924694" y="63478"/>
                      <a:pt x="912567" y="183649"/>
                      <a:pt x="873981" y="202391"/>
                    </a:cubicBezTo>
                    <a:cubicBezTo>
                      <a:pt x="835395" y="221133"/>
                      <a:pt x="816654" y="152779"/>
                      <a:pt x="754917" y="142857"/>
                    </a:cubicBezTo>
                    <a:cubicBezTo>
                      <a:pt x="693180" y="132935"/>
                      <a:pt x="563090" y="111987"/>
                      <a:pt x="503558" y="142857"/>
                    </a:cubicBezTo>
                    <a:cubicBezTo>
                      <a:pt x="444026" y="173727"/>
                      <a:pt x="429694" y="291692"/>
                      <a:pt x="397723" y="328074"/>
                    </a:cubicBezTo>
                    <a:cubicBezTo>
                      <a:pt x="365752" y="364456"/>
                      <a:pt x="343703" y="352329"/>
                      <a:pt x="311732" y="361149"/>
                    </a:cubicBezTo>
                    <a:cubicBezTo>
                      <a:pt x="279761" y="369969"/>
                      <a:pt x="232355" y="361148"/>
                      <a:pt x="205896" y="380993"/>
                    </a:cubicBezTo>
                    <a:cubicBezTo>
                      <a:pt x="179437" y="400838"/>
                      <a:pt x="150774" y="444938"/>
                      <a:pt x="152979" y="480217"/>
                    </a:cubicBezTo>
                    <a:cubicBezTo>
                      <a:pt x="155184" y="515496"/>
                      <a:pt x="244482" y="560698"/>
                      <a:pt x="225740" y="579440"/>
                    </a:cubicBezTo>
                    <a:close/>
                  </a:path>
                </a:pathLst>
              </a:custGeom>
              <a:solidFill>
                <a:srgbClr val="276B7D">
                  <a:lumMod val="20000"/>
                  <a:lumOff val="8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9" name="Group 458"/>
              <p:cNvGrpSpPr/>
              <p:nvPr/>
            </p:nvGrpSpPr>
            <p:grpSpPr>
              <a:xfrm>
                <a:off x="647600" y="873652"/>
                <a:ext cx="2516989" cy="952900"/>
                <a:chOff x="647600" y="873652"/>
                <a:chExt cx="2516989" cy="952900"/>
              </a:xfrm>
            </p:grpSpPr>
            <p:sp>
              <p:nvSpPr>
                <p:cNvPr id="460" name="Freeform 459"/>
                <p:cNvSpPr/>
                <p:nvPr/>
              </p:nvSpPr>
              <p:spPr>
                <a:xfrm>
                  <a:off x="647600" y="1441875"/>
                  <a:ext cx="1555096" cy="384677"/>
                </a:xfrm>
                <a:custGeom>
                  <a:avLst/>
                  <a:gdLst>
                    <a:gd name="connsiteX0" fmla="*/ 1555096 w 1555096"/>
                    <a:gd name="connsiteY0" fmla="*/ 344149 h 384677"/>
                    <a:gd name="connsiteX1" fmla="*/ 953158 w 1555096"/>
                    <a:gd name="connsiteY1" fmla="*/ 383838 h 384677"/>
                    <a:gd name="connsiteX2" fmla="*/ 807635 w 1555096"/>
                    <a:gd name="connsiteY2" fmla="*/ 311074 h 384677"/>
                    <a:gd name="connsiteX3" fmla="*/ 503358 w 1555096"/>
                    <a:gd name="connsiteY3" fmla="*/ 330919 h 384677"/>
                    <a:gd name="connsiteX4" fmla="*/ 443826 w 1555096"/>
                    <a:gd name="connsiteY4" fmla="*/ 258155 h 384677"/>
                    <a:gd name="connsiteX5" fmla="*/ 238770 w 1555096"/>
                    <a:gd name="connsiteY5" fmla="*/ 271385 h 384677"/>
                    <a:gd name="connsiteX6" fmla="*/ 13870 w 1555096"/>
                    <a:gd name="connsiteY6" fmla="*/ 218465 h 384677"/>
                    <a:gd name="connsiteX7" fmla="*/ 40329 w 1555096"/>
                    <a:gd name="connsiteY7" fmla="*/ 53093 h 384677"/>
                    <a:gd name="connsiteX8" fmla="*/ 172623 w 1555096"/>
                    <a:gd name="connsiteY8" fmla="*/ 174 h 384677"/>
                    <a:gd name="connsiteX9" fmla="*/ 245385 w 1555096"/>
                    <a:gd name="connsiteY9" fmla="*/ 66323 h 384677"/>
                    <a:gd name="connsiteX10" fmla="*/ 218926 w 1555096"/>
                    <a:gd name="connsiteY10" fmla="*/ 92782 h 384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5096" h="384677">
                      <a:moveTo>
                        <a:pt x="1555096" y="344149"/>
                      </a:moveTo>
                      <a:cubicBezTo>
                        <a:pt x="1316415" y="366750"/>
                        <a:pt x="1077735" y="389351"/>
                        <a:pt x="953158" y="383838"/>
                      </a:cubicBezTo>
                      <a:cubicBezTo>
                        <a:pt x="828581" y="378326"/>
                        <a:pt x="882602" y="319894"/>
                        <a:pt x="807635" y="311074"/>
                      </a:cubicBezTo>
                      <a:cubicBezTo>
                        <a:pt x="732668" y="302254"/>
                        <a:pt x="563993" y="339739"/>
                        <a:pt x="503358" y="330919"/>
                      </a:cubicBezTo>
                      <a:cubicBezTo>
                        <a:pt x="442723" y="322099"/>
                        <a:pt x="487924" y="268077"/>
                        <a:pt x="443826" y="258155"/>
                      </a:cubicBezTo>
                      <a:cubicBezTo>
                        <a:pt x="399728" y="248233"/>
                        <a:pt x="310429" y="278000"/>
                        <a:pt x="238770" y="271385"/>
                      </a:cubicBezTo>
                      <a:cubicBezTo>
                        <a:pt x="167111" y="264770"/>
                        <a:pt x="46943" y="254847"/>
                        <a:pt x="13870" y="218465"/>
                      </a:cubicBezTo>
                      <a:cubicBezTo>
                        <a:pt x="-19203" y="182083"/>
                        <a:pt x="13870" y="89475"/>
                        <a:pt x="40329" y="53093"/>
                      </a:cubicBezTo>
                      <a:cubicBezTo>
                        <a:pt x="66788" y="16711"/>
                        <a:pt x="138447" y="-2031"/>
                        <a:pt x="172623" y="174"/>
                      </a:cubicBezTo>
                      <a:cubicBezTo>
                        <a:pt x="206799" y="2379"/>
                        <a:pt x="237668" y="50888"/>
                        <a:pt x="245385" y="66323"/>
                      </a:cubicBezTo>
                      <a:cubicBezTo>
                        <a:pt x="253102" y="81758"/>
                        <a:pt x="218926" y="92782"/>
                        <a:pt x="218926" y="9278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>
                <a:xfrm>
                  <a:off x="785680" y="1241152"/>
                  <a:ext cx="299131" cy="194282"/>
                </a:xfrm>
                <a:custGeom>
                  <a:avLst/>
                  <a:gdLst>
                    <a:gd name="connsiteX0" fmla="*/ 1470 w 299131"/>
                    <a:gd name="connsiteY0" fmla="*/ 194282 h 194282"/>
                    <a:gd name="connsiteX1" fmla="*/ 14699 w 299131"/>
                    <a:gd name="connsiteY1" fmla="*/ 95058 h 194282"/>
                    <a:gd name="connsiteX2" fmla="*/ 107305 w 299131"/>
                    <a:gd name="connsiteY2" fmla="*/ 2450 h 194282"/>
                    <a:gd name="connsiteX3" fmla="*/ 246214 w 299131"/>
                    <a:gd name="connsiteY3" fmla="*/ 35524 h 194282"/>
                    <a:gd name="connsiteX4" fmla="*/ 299131 w 299131"/>
                    <a:gd name="connsiteY4" fmla="*/ 128133 h 19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131" h="194282">
                      <a:moveTo>
                        <a:pt x="1470" y="194282"/>
                      </a:moveTo>
                      <a:cubicBezTo>
                        <a:pt x="-735" y="160656"/>
                        <a:pt x="-2940" y="127030"/>
                        <a:pt x="14699" y="95058"/>
                      </a:cubicBezTo>
                      <a:cubicBezTo>
                        <a:pt x="32338" y="63086"/>
                        <a:pt x="68719" y="12372"/>
                        <a:pt x="107305" y="2450"/>
                      </a:cubicBezTo>
                      <a:cubicBezTo>
                        <a:pt x="145891" y="-7472"/>
                        <a:pt x="214243" y="14577"/>
                        <a:pt x="246214" y="35524"/>
                      </a:cubicBezTo>
                      <a:cubicBezTo>
                        <a:pt x="278185" y="56471"/>
                        <a:pt x="299131" y="128133"/>
                        <a:pt x="299131" y="12813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" name="Freeform 461"/>
                <p:cNvSpPr/>
                <p:nvPr/>
              </p:nvSpPr>
              <p:spPr>
                <a:xfrm>
                  <a:off x="1018664" y="1000784"/>
                  <a:ext cx="500757" cy="269277"/>
                </a:xfrm>
                <a:custGeom>
                  <a:avLst/>
                  <a:gdLst>
                    <a:gd name="connsiteX0" fmla="*/ 0 w 500757"/>
                    <a:gd name="connsiteY0" fmla="*/ 269277 h 269277"/>
                    <a:gd name="connsiteX1" fmla="*/ 72762 w 500757"/>
                    <a:gd name="connsiteY1" fmla="*/ 44371 h 269277"/>
                    <a:gd name="connsiteX2" fmla="*/ 337350 w 500757"/>
                    <a:gd name="connsiteY2" fmla="*/ 4681 h 269277"/>
                    <a:gd name="connsiteX3" fmla="*/ 489488 w 500757"/>
                    <a:gd name="connsiteY3" fmla="*/ 110520 h 269277"/>
                    <a:gd name="connsiteX4" fmla="*/ 489488 w 500757"/>
                    <a:gd name="connsiteY4" fmla="*/ 209743 h 269277"/>
                    <a:gd name="connsiteX5" fmla="*/ 489488 w 500757"/>
                    <a:gd name="connsiteY5" fmla="*/ 209743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757" h="269277">
                      <a:moveTo>
                        <a:pt x="0" y="269277"/>
                      </a:moveTo>
                      <a:cubicBezTo>
                        <a:pt x="8268" y="178873"/>
                        <a:pt x="16537" y="88470"/>
                        <a:pt x="72762" y="44371"/>
                      </a:cubicBezTo>
                      <a:cubicBezTo>
                        <a:pt x="128987" y="272"/>
                        <a:pt x="267896" y="-6344"/>
                        <a:pt x="337350" y="4681"/>
                      </a:cubicBezTo>
                      <a:cubicBezTo>
                        <a:pt x="406804" y="15706"/>
                        <a:pt x="464132" y="76343"/>
                        <a:pt x="489488" y="110520"/>
                      </a:cubicBezTo>
                      <a:cubicBezTo>
                        <a:pt x="514844" y="144697"/>
                        <a:pt x="489488" y="209743"/>
                        <a:pt x="489488" y="209743"/>
                      </a:cubicBezTo>
                      <a:lnTo>
                        <a:pt x="489488" y="209743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3" name="Freeform 462"/>
                <p:cNvSpPr/>
                <p:nvPr/>
              </p:nvSpPr>
              <p:spPr>
                <a:xfrm>
                  <a:off x="1494923" y="873652"/>
                  <a:ext cx="932694" cy="383179"/>
                </a:xfrm>
                <a:custGeom>
                  <a:avLst/>
                  <a:gdLst>
                    <a:gd name="connsiteX0" fmla="*/ 0 w 932694"/>
                    <a:gd name="connsiteY0" fmla="*/ 211192 h 383179"/>
                    <a:gd name="connsiteX1" fmla="*/ 19844 w 932694"/>
                    <a:gd name="connsiteY1" fmla="*/ 105354 h 383179"/>
                    <a:gd name="connsiteX2" fmla="*/ 119065 w 932694"/>
                    <a:gd name="connsiteY2" fmla="*/ 19360 h 383179"/>
                    <a:gd name="connsiteX3" fmla="*/ 423341 w 932694"/>
                    <a:gd name="connsiteY3" fmla="*/ 6130 h 383179"/>
                    <a:gd name="connsiteX4" fmla="*/ 568864 w 932694"/>
                    <a:gd name="connsiteY4" fmla="*/ 98739 h 383179"/>
                    <a:gd name="connsiteX5" fmla="*/ 588708 w 932694"/>
                    <a:gd name="connsiteY5" fmla="*/ 244266 h 383179"/>
                    <a:gd name="connsiteX6" fmla="*/ 641626 w 932694"/>
                    <a:gd name="connsiteY6" fmla="*/ 178117 h 383179"/>
                    <a:gd name="connsiteX7" fmla="*/ 886370 w 932694"/>
                    <a:gd name="connsiteY7" fmla="*/ 178117 h 383179"/>
                    <a:gd name="connsiteX8" fmla="*/ 932673 w 932694"/>
                    <a:gd name="connsiteY8" fmla="*/ 310416 h 383179"/>
                    <a:gd name="connsiteX9" fmla="*/ 892985 w 932694"/>
                    <a:gd name="connsiteY9" fmla="*/ 383179 h 38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694" h="383179">
                      <a:moveTo>
                        <a:pt x="0" y="211192"/>
                      </a:moveTo>
                      <a:cubicBezTo>
                        <a:pt x="0" y="174259"/>
                        <a:pt x="0" y="137326"/>
                        <a:pt x="19844" y="105354"/>
                      </a:cubicBezTo>
                      <a:cubicBezTo>
                        <a:pt x="39688" y="73382"/>
                        <a:pt x="51816" y="35897"/>
                        <a:pt x="119065" y="19360"/>
                      </a:cubicBezTo>
                      <a:cubicBezTo>
                        <a:pt x="186315" y="2823"/>
                        <a:pt x="348375" y="-7100"/>
                        <a:pt x="423341" y="6130"/>
                      </a:cubicBezTo>
                      <a:cubicBezTo>
                        <a:pt x="498308" y="19360"/>
                        <a:pt x="541303" y="59050"/>
                        <a:pt x="568864" y="98739"/>
                      </a:cubicBezTo>
                      <a:cubicBezTo>
                        <a:pt x="596425" y="138428"/>
                        <a:pt x="576581" y="231036"/>
                        <a:pt x="588708" y="244266"/>
                      </a:cubicBezTo>
                      <a:cubicBezTo>
                        <a:pt x="600835" y="257496"/>
                        <a:pt x="592016" y="189142"/>
                        <a:pt x="641626" y="178117"/>
                      </a:cubicBezTo>
                      <a:cubicBezTo>
                        <a:pt x="691236" y="167092"/>
                        <a:pt x="837862" y="156067"/>
                        <a:pt x="886370" y="178117"/>
                      </a:cubicBezTo>
                      <a:cubicBezTo>
                        <a:pt x="934878" y="200167"/>
                        <a:pt x="931571" y="276239"/>
                        <a:pt x="932673" y="310416"/>
                      </a:cubicBezTo>
                      <a:cubicBezTo>
                        <a:pt x="933776" y="344593"/>
                        <a:pt x="892985" y="383179"/>
                        <a:pt x="892985" y="38317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4" name="Freeform 463"/>
                <p:cNvSpPr/>
                <p:nvPr/>
              </p:nvSpPr>
              <p:spPr>
                <a:xfrm>
                  <a:off x="2427596" y="1097804"/>
                  <a:ext cx="413322" cy="238406"/>
                </a:xfrm>
                <a:custGeom>
                  <a:avLst/>
                  <a:gdLst>
                    <a:gd name="connsiteX0" fmla="*/ 0 w 413322"/>
                    <a:gd name="connsiteY0" fmla="*/ 73034 h 238406"/>
                    <a:gd name="connsiteX1" fmla="*/ 185212 w 413322"/>
                    <a:gd name="connsiteY1" fmla="*/ 270 h 238406"/>
                    <a:gd name="connsiteX2" fmla="*/ 396882 w 413322"/>
                    <a:gd name="connsiteY2" fmla="*/ 53189 h 238406"/>
                    <a:gd name="connsiteX3" fmla="*/ 396882 w 413322"/>
                    <a:gd name="connsiteY3" fmla="*/ 172257 h 238406"/>
                    <a:gd name="connsiteX4" fmla="*/ 377038 w 413322"/>
                    <a:gd name="connsiteY4" fmla="*/ 238406 h 238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3322" h="238406">
                      <a:moveTo>
                        <a:pt x="0" y="73034"/>
                      </a:moveTo>
                      <a:cubicBezTo>
                        <a:pt x="59532" y="38305"/>
                        <a:pt x="119065" y="3577"/>
                        <a:pt x="185212" y="270"/>
                      </a:cubicBezTo>
                      <a:cubicBezTo>
                        <a:pt x="251359" y="-3037"/>
                        <a:pt x="361604" y="24525"/>
                        <a:pt x="396882" y="53189"/>
                      </a:cubicBezTo>
                      <a:cubicBezTo>
                        <a:pt x="432160" y="81853"/>
                        <a:pt x="400189" y="141388"/>
                        <a:pt x="396882" y="172257"/>
                      </a:cubicBezTo>
                      <a:cubicBezTo>
                        <a:pt x="393575" y="203126"/>
                        <a:pt x="377038" y="238406"/>
                        <a:pt x="377038" y="238406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5" name="Freeform 464"/>
                <p:cNvSpPr/>
                <p:nvPr/>
              </p:nvSpPr>
              <p:spPr>
                <a:xfrm>
                  <a:off x="2817863" y="1236574"/>
                  <a:ext cx="346726" cy="419004"/>
                </a:xfrm>
                <a:custGeom>
                  <a:avLst/>
                  <a:gdLst>
                    <a:gd name="connsiteX0" fmla="*/ 0 w 346726"/>
                    <a:gd name="connsiteY0" fmla="*/ 33487 h 419004"/>
                    <a:gd name="connsiteX1" fmla="*/ 59533 w 346726"/>
                    <a:gd name="connsiteY1" fmla="*/ 413 h 419004"/>
                    <a:gd name="connsiteX2" fmla="*/ 158753 w 346726"/>
                    <a:gd name="connsiteY2" fmla="*/ 20257 h 419004"/>
                    <a:gd name="connsiteX3" fmla="*/ 211671 w 346726"/>
                    <a:gd name="connsiteY3" fmla="*/ 93021 h 419004"/>
                    <a:gd name="connsiteX4" fmla="*/ 205056 w 346726"/>
                    <a:gd name="connsiteY4" fmla="*/ 165785 h 419004"/>
                    <a:gd name="connsiteX5" fmla="*/ 244744 w 346726"/>
                    <a:gd name="connsiteY5" fmla="*/ 172400 h 419004"/>
                    <a:gd name="connsiteX6" fmla="*/ 343965 w 346726"/>
                    <a:gd name="connsiteY6" fmla="*/ 238549 h 419004"/>
                    <a:gd name="connsiteX7" fmla="*/ 304277 w 346726"/>
                    <a:gd name="connsiteY7" fmla="*/ 370847 h 419004"/>
                    <a:gd name="connsiteX8" fmla="*/ 152139 w 346726"/>
                    <a:gd name="connsiteY8" fmla="*/ 417152 h 419004"/>
                    <a:gd name="connsiteX9" fmla="*/ 26459 w 346726"/>
                    <a:gd name="connsiteY9" fmla="*/ 410537 h 419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726" h="419004">
                      <a:moveTo>
                        <a:pt x="0" y="33487"/>
                      </a:moveTo>
                      <a:cubicBezTo>
                        <a:pt x="16537" y="18052"/>
                        <a:pt x="33074" y="2618"/>
                        <a:pt x="59533" y="413"/>
                      </a:cubicBezTo>
                      <a:cubicBezTo>
                        <a:pt x="85992" y="-1792"/>
                        <a:pt x="133397" y="4822"/>
                        <a:pt x="158753" y="20257"/>
                      </a:cubicBezTo>
                      <a:cubicBezTo>
                        <a:pt x="184109" y="35692"/>
                        <a:pt x="203954" y="68766"/>
                        <a:pt x="211671" y="93021"/>
                      </a:cubicBezTo>
                      <a:cubicBezTo>
                        <a:pt x="219388" y="117276"/>
                        <a:pt x="199544" y="152555"/>
                        <a:pt x="205056" y="165785"/>
                      </a:cubicBezTo>
                      <a:cubicBezTo>
                        <a:pt x="210568" y="179015"/>
                        <a:pt x="221593" y="160273"/>
                        <a:pt x="244744" y="172400"/>
                      </a:cubicBezTo>
                      <a:cubicBezTo>
                        <a:pt x="267895" y="184527"/>
                        <a:pt x="334043" y="205475"/>
                        <a:pt x="343965" y="238549"/>
                      </a:cubicBezTo>
                      <a:cubicBezTo>
                        <a:pt x="353887" y="271624"/>
                        <a:pt x="336248" y="341080"/>
                        <a:pt x="304277" y="370847"/>
                      </a:cubicBezTo>
                      <a:cubicBezTo>
                        <a:pt x="272306" y="400614"/>
                        <a:pt x="198442" y="410537"/>
                        <a:pt x="152139" y="417152"/>
                      </a:cubicBezTo>
                      <a:cubicBezTo>
                        <a:pt x="105836" y="423767"/>
                        <a:pt x="26459" y="410537"/>
                        <a:pt x="26459" y="4105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6" name="Freeform 465"/>
                <p:cNvSpPr/>
                <p:nvPr/>
              </p:nvSpPr>
              <p:spPr>
                <a:xfrm>
                  <a:off x="2242384" y="1514244"/>
                  <a:ext cx="615285" cy="285111"/>
                </a:xfrm>
                <a:custGeom>
                  <a:avLst/>
                  <a:gdLst>
                    <a:gd name="connsiteX0" fmla="*/ 0 w 615285"/>
                    <a:gd name="connsiteY0" fmla="*/ 251935 h 285111"/>
                    <a:gd name="connsiteX1" fmla="*/ 205056 w 615285"/>
                    <a:gd name="connsiteY1" fmla="*/ 285009 h 285111"/>
                    <a:gd name="connsiteX2" fmla="*/ 496103 w 615285"/>
                    <a:gd name="connsiteY2" fmla="*/ 258550 h 285111"/>
                    <a:gd name="connsiteX3" fmla="*/ 608553 w 615285"/>
                    <a:gd name="connsiteY3" fmla="*/ 165941 h 285111"/>
                    <a:gd name="connsiteX4" fmla="*/ 595324 w 615285"/>
                    <a:gd name="connsiteY4" fmla="*/ 93177 h 285111"/>
                    <a:gd name="connsiteX5" fmla="*/ 535791 w 615285"/>
                    <a:gd name="connsiteY5" fmla="*/ 13798 h 285111"/>
                    <a:gd name="connsiteX6" fmla="*/ 403497 w 615285"/>
                    <a:gd name="connsiteY6" fmla="*/ 569 h 28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5285" h="285111">
                      <a:moveTo>
                        <a:pt x="0" y="251935"/>
                      </a:moveTo>
                      <a:cubicBezTo>
                        <a:pt x="61186" y="267921"/>
                        <a:pt x="122372" y="283907"/>
                        <a:pt x="205056" y="285009"/>
                      </a:cubicBezTo>
                      <a:cubicBezTo>
                        <a:pt x="287740" y="286111"/>
                        <a:pt x="428854" y="278395"/>
                        <a:pt x="496103" y="258550"/>
                      </a:cubicBezTo>
                      <a:cubicBezTo>
                        <a:pt x="563352" y="238705"/>
                        <a:pt x="592016" y="193503"/>
                        <a:pt x="608553" y="165941"/>
                      </a:cubicBezTo>
                      <a:cubicBezTo>
                        <a:pt x="625090" y="138379"/>
                        <a:pt x="607451" y="118534"/>
                        <a:pt x="595324" y="93177"/>
                      </a:cubicBezTo>
                      <a:cubicBezTo>
                        <a:pt x="583197" y="67820"/>
                        <a:pt x="567762" y="29233"/>
                        <a:pt x="535791" y="13798"/>
                      </a:cubicBezTo>
                      <a:cubicBezTo>
                        <a:pt x="503820" y="-1637"/>
                        <a:pt x="453658" y="-534"/>
                        <a:pt x="403497" y="56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67" name="Group 466"/>
            <p:cNvGrpSpPr/>
            <p:nvPr userDrawn="1"/>
          </p:nvGrpSpPr>
          <p:grpSpPr>
            <a:xfrm>
              <a:off x="6234205" y="1943820"/>
              <a:ext cx="1169436" cy="440384"/>
              <a:chOff x="634171" y="873652"/>
              <a:chExt cx="2530418" cy="952900"/>
            </a:xfrm>
          </p:grpSpPr>
          <p:sp>
            <p:nvSpPr>
              <p:cNvPr id="468" name="Freeform 467"/>
              <p:cNvSpPr/>
              <p:nvPr/>
            </p:nvSpPr>
            <p:spPr>
              <a:xfrm>
                <a:off x="634171" y="882453"/>
                <a:ext cx="2510379" cy="943819"/>
              </a:xfrm>
              <a:custGeom>
                <a:avLst/>
                <a:gdLst>
                  <a:gd name="connsiteX0" fmla="*/ 225740 w 2510379"/>
                  <a:gd name="connsiteY0" fmla="*/ 579440 h 943819"/>
                  <a:gd name="connsiteX1" fmla="*/ 40529 w 2510379"/>
                  <a:gd name="connsiteY1" fmla="*/ 592670 h 943819"/>
                  <a:gd name="connsiteX2" fmla="*/ 20685 w 2510379"/>
                  <a:gd name="connsiteY2" fmla="*/ 777887 h 943819"/>
                  <a:gd name="connsiteX3" fmla="*/ 285273 w 2510379"/>
                  <a:gd name="connsiteY3" fmla="*/ 830807 h 943819"/>
                  <a:gd name="connsiteX4" fmla="*/ 457255 w 2510379"/>
                  <a:gd name="connsiteY4" fmla="*/ 824192 h 943819"/>
                  <a:gd name="connsiteX5" fmla="*/ 543246 w 2510379"/>
                  <a:gd name="connsiteY5" fmla="*/ 883726 h 943819"/>
                  <a:gd name="connsiteX6" fmla="*/ 821064 w 2510379"/>
                  <a:gd name="connsiteY6" fmla="*/ 863881 h 943819"/>
                  <a:gd name="connsiteX7" fmla="*/ 920284 w 2510379"/>
                  <a:gd name="connsiteY7" fmla="*/ 936645 h 943819"/>
                  <a:gd name="connsiteX8" fmla="*/ 1310552 w 2510379"/>
                  <a:gd name="connsiteY8" fmla="*/ 936645 h 943819"/>
                  <a:gd name="connsiteX9" fmla="*/ 1628057 w 2510379"/>
                  <a:gd name="connsiteY9" fmla="*/ 896956 h 943819"/>
                  <a:gd name="connsiteX10" fmla="*/ 1952178 w 2510379"/>
                  <a:gd name="connsiteY10" fmla="*/ 936645 h 943819"/>
                  <a:gd name="connsiteX11" fmla="*/ 2236610 w 2510379"/>
                  <a:gd name="connsiteY11" fmla="*/ 797732 h 943819"/>
                  <a:gd name="connsiteX12" fmla="*/ 2448281 w 2510379"/>
                  <a:gd name="connsiteY12" fmla="*/ 744813 h 943819"/>
                  <a:gd name="connsiteX13" fmla="*/ 2507813 w 2510379"/>
                  <a:gd name="connsiteY13" fmla="*/ 586055 h 943819"/>
                  <a:gd name="connsiteX14" fmla="*/ 2382134 w 2510379"/>
                  <a:gd name="connsiteY14" fmla="*/ 519906 h 943819"/>
                  <a:gd name="connsiteX15" fmla="*/ 2375519 w 2510379"/>
                  <a:gd name="connsiteY15" fmla="*/ 394223 h 943819"/>
                  <a:gd name="connsiteX16" fmla="*/ 2203537 w 2510379"/>
                  <a:gd name="connsiteY16" fmla="*/ 367764 h 943819"/>
                  <a:gd name="connsiteX17" fmla="*/ 2203537 w 2510379"/>
                  <a:gd name="connsiteY17" fmla="*/ 268540 h 943819"/>
                  <a:gd name="connsiteX18" fmla="*/ 1998481 w 2510379"/>
                  <a:gd name="connsiteY18" fmla="*/ 235465 h 943819"/>
                  <a:gd name="connsiteX19" fmla="*/ 1800040 w 2510379"/>
                  <a:gd name="connsiteY19" fmla="*/ 275155 h 943819"/>
                  <a:gd name="connsiteX20" fmla="*/ 1740507 w 2510379"/>
                  <a:gd name="connsiteY20" fmla="*/ 162702 h 943819"/>
                  <a:gd name="connsiteX21" fmla="*/ 1508993 w 2510379"/>
                  <a:gd name="connsiteY21" fmla="*/ 169316 h 943819"/>
                  <a:gd name="connsiteX22" fmla="*/ 1469305 w 2510379"/>
                  <a:gd name="connsiteY22" fmla="*/ 242080 h 943819"/>
                  <a:gd name="connsiteX23" fmla="*/ 1416387 w 2510379"/>
                  <a:gd name="connsiteY23" fmla="*/ 76708 h 943819"/>
                  <a:gd name="connsiteX24" fmla="*/ 1244405 w 2510379"/>
                  <a:gd name="connsiteY24" fmla="*/ 3944 h 943819"/>
                  <a:gd name="connsiteX25" fmla="*/ 986431 w 2510379"/>
                  <a:gd name="connsiteY25" fmla="*/ 30404 h 943819"/>
                  <a:gd name="connsiteX26" fmla="*/ 873981 w 2510379"/>
                  <a:gd name="connsiteY26" fmla="*/ 202391 h 943819"/>
                  <a:gd name="connsiteX27" fmla="*/ 754917 w 2510379"/>
                  <a:gd name="connsiteY27" fmla="*/ 142857 h 943819"/>
                  <a:gd name="connsiteX28" fmla="*/ 503558 w 2510379"/>
                  <a:gd name="connsiteY28" fmla="*/ 142857 h 943819"/>
                  <a:gd name="connsiteX29" fmla="*/ 397723 w 2510379"/>
                  <a:gd name="connsiteY29" fmla="*/ 328074 h 943819"/>
                  <a:gd name="connsiteX30" fmla="*/ 311732 w 2510379"/>
                  <a:gd name="connsiteY30" fmla="*/ 361149 h 943819"/>
                  <a:gd name="connsiteX31" fmla="*/ 205896 w 2510379"/>
                  <a:gd name="connsiteY31" fmla="*/ 380993 h 943819"/>
                  <a:gd name="connsiteX32" fmla="*/ 152979 w 2510379"/>
                  <a:gd name="connsiteY32" fmla="*/ 480217 h 943819"/>
                  <a:gd name="connsiteX33" fmla="*/ 225740 w 2510379"/>
                  <a:gd name="connsiteY33" fmla="*/ 579440 h 9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10379" h="943819">
                    <a:moveTo>
                      <a:pt x="225740" y="579440"/>
                    </a:moveTo>
                    <a:cubicBezTo>
                      <a:pt x="206998" y="598182"/>
                      <a:pt x="74705" y="559595"/>
                      <a:pt x="40529" y="592670"/>
                    </a:cubicBezTo>
                    <a:cubicBezTo>
                      <a:pt x="6353" y="625745"/>
                      <a:pt x="-20106" y="738198"/>
                      <a:pt x="20685" y="777887"/>
                    </a:cubicBezTo>
                    <a:cubicBezTo>
                      <a:pt x="61476" y="817577"/>
                      <a:pt x="212511" y="823090"/>
                      <a:pt x="285273" y="830807"/>
                    </a:cubicBezTo>
                    <a:cubicBezTo>
                      <a:pt x="358035" y="838524"/>
                      <a:pt x="414260" y="815372"/>
                      <a:pt x="457255" y="824192"/>
                    </a:cubicBezTo>
                    <a:cubicBezTo>
                      <a:pt x="500250" y="833012"/>
                      <a:pt x="482611" y="877111"/>
                      <a:pt x="543246" y="883726"/>
                    </a:cubicBezTo>
                    <a:cubicBezTo>
                      <a:pt x="603881" y="890341"/>
                      <a:pt x="758224" y="855061"/>
                      <a:pt x="821064" y="863881"/>
                    </a:cubicBezTo>
                    <a:cubicBezTo>
                      <a:pt x="883904" y="872701"/>
                      <a:pt x="838703" y="924518"/>
                      <a:pt x="920284" y="936645"/>
                    </a:cubicBezTo>
                    <a:cubicBezTo>
                      <a:pt x="1001865" y="948772"/>
                      <a:pt x="1192590" y="943260"/>
                      <a:pt x="1310552" y="936645"/>
                    </a:cubicBezTo>
                    <a:cubicBezTo>
                      <a:pt x="1428514" y="930030"/>
                      <a:pt x="1521119" y="896956"/>
                      <a:pt x="1628057" y="896956"/>
                    </a:cubicBezTo>
                    <a:cubicBezTo>
                      <a:pt x="1734995" y="896956"/>
                      <a:pt x="1850753" y="953182"/>
                      <a:pt x="1952178" y="936645"/>
                    </a:cubicBezTo>
                    <a:cubicBezTo>
                      <a:pt x="2053603" y="920108"/>
                      <a:pt x="2153926" y="829704"/>
                      <a:pt x="2236610" y="797732"/>
                    </a:cubicBezTo>
                    <a:cubicBezTo>
                      <a:pt x="2319294" y="765760"/>
                      <a:pt x="2403081" y="780093"/>
                      <a:pt x="2448281" y="744813"/>
                    </a:cubicBezTo>
                    <a:cubicBezTo>
                      <a:pt x="2493482" y="709534"/>
                      <a:pt x="2518837" y="623539"/>
                      <a:pt x="2507813" y="586055"/>
                    </a:cubicBezTo>
                    <a:cubicBezTo>
                      <a:pt x="2496789" y="548571"/>
                      <a:pt x="2404183" y="551878"/>
                      <a:pt x="2382134" y="519906"/>
                    </a:cubicBezTo>
                    <a:cubicBezTo>
                      <a:pt x="2360085" y="487934"/>
                      <a:pt x="2405285" y="419580"/>
                      <a:pt x="2375519" y="394223"/>
                    </a:cubicBezTo>
                    <a:cubicBezTo>
                      <a:pt x="2345753" y="368866"/>
                      <a:pt x="2232201" y="388711"/>
                      <a:pt x="2203537" y="367764"/>
                    </a:cubicBezTo>
                    <a:cubicBezTo>
                      <a:pt x="2174873" y="346817"/>
                      <a:pt x="2237713" y="290590"/>
                      <a:pt x="2203537" y="268540"/>
                    </a:cubicBezTo>
                    <a:cubicBezTo>
                      <a:pt x="2169361" y="246490"/>
                      <a:pt x="2065730" y="234363"/>
                      <a:pt x="1998481" y="235465"/>
                    </a:cubicBezTo>
                    <a:cubicBezTo>
                      <a:pt x="1931232" y="236567"/>
                      <a:pt x="1843036" y="287282"/>
                      <a:pt x="1800040" y="275155"/>
                    </a:cubicBezTo>
                    <a:cubicBezTo>
                      <a:pt x="1757044" y="263028"/>
                      <a:pt x="1789015" y="180342"/>
                      <a:pt x="1740507" y="162702"/>
                    </a:cubicBezTo>
                    <a:cubicBezTo>
                      <a:pt x="1691999" y="145062"/>
                      <a:pt x="1554193" y="156086"/>
                      <a:pt x="1508993" y="169316"/>
                    </a:cubicBezTo>
                    <a:cubicBezTo>
                      <a:pt x="1463793" y="182546"/>
                      <a:pt x="1484739" y="257515"/>
                      <a:pt x="1469305" y="242080"/>
                    </a:cubicBezTo>
                    <a:cubicBezTo>
                      <a:pt x="1453871" y="226645"/>
                      <a:pt x="1453870" y="116397"/>
                      <a:pt x="1416387" y="76708"/>
                    </a:cubicBezTo>
                    <a:cubicBezTo>
                      <a:pt x="1378904" y="37019"/>
                      <a:pt x="1316064" y="11661"/>
                      <a:pt x="1244405" y="3944"/>
                    </a:cubicBezTo>
                    <a:cubicBezTo>
                      <a:pt x="1172746" y="-3773"/>
                      <a:pt x="1048168" y="-2670"/>
                      <a:pt x="986431" y="30404"/>
                    </a:cubicBezTo>
                    <a:cubicBezTo>
                      <a:pt x="924694" y="63478"/>
                      <a:pt x="912567" y="183649"/>
                      <a:pt x="873981" y="202391"/>
                    </a:cubicBezTo>
                    <a:cubicBezTo>
                      <a:pt x="835395" y="221133"/>
                      <a:pt x="816654" y="152779"/>
                      <a:pt x="754917" y="142857"/>
                    </a:cubicBezTo>
                    <a:cubicBezTo>
                      <a:pt x="693180" y="132935"/>
                      <a:pt x="563090" y="111987"/>
                      <a:pt x="503558" y="142857"/>
                    </a:cubicBezTo>
                    <a:cubicBezTo>
                      <a:pt x="444026" y="173727"/>
                      <a:pt x="429694" y="291692"/>
                      <a:pt x="397723" y="328074"/>
                    </a:cubicBezTo>
                    <a:cubicBezTo>
                      <a:pt x="365752" y="364456"/>
                      <a:pt x="343703" y="352329"/>
                      <a:pt x="311732" y="361149"/>
                    </a:cubicBezTo>
                    <a:cubicBezTo>
                      <a:pt x="279761" y="369969"/>
                      <a:pt x="232355" y="361148"/>
                      <a:pt x="205896" y="380993"/>
                    </a:cubicBezTo>
                    <a:cubicBezTo>
                      <a:pt x="179437" y="400838"/>
                      <a:pt x="150774" y="444938"/>
                      <a:pt x="152979" y="480217"/>
                    </a:cubicBezTo>
                    <a:cubicBezTo>
                      <a:pt x="155184" y="515496"/>
                      <a:pt x="244482" y="560698"/>
                      <a:pt x="225740" y="579440"/>
                    </a:cubicBezTo>
                    <a:close/>
                  </a:path>
                </a:pathLst>
              </a:custGeom>
              <a:solidFill>
                <a:srgbClr val="FFFFFF">
                  <a:alpha val="19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9" name="Group 468"/>
              <p:cNvGrpSpPr/>
              <p:nvPr/>
            </p:nvGrpSpPr>
            <p:grpSpPr>
              <a:xfrm>
                <a:off x="647600" y="873652"/>
                <a:ext cx="2516989" cy="952900"/>
                <a:chOff x="647600" y="873652"/>
                <a:chExt cx="2516989" cy="952900"/>
              </a:xfrm>
            </p:grpSpPr>
            <p:sp>
              <p:nvSpPr>
                <p:cNvPr id="470" name="Freeform 469"/>
                <p:cNvSpPr/>
                <p:nvPr/>
              </p:nvSpPr>
              <p:spPr>
                <a:xfrm>
                  <a:off x="647600" y="1441875"/>
                  <a:ext cx="1555096" cy="384677"/>
                </a:xfrm>
                <a:custGeom>
                  <a:avLst/>
                  <a:gdLst>
                    <a:gd name="connsiteX0" fmla="*/ 1555096 w 1555096"/>
                    <a:gd name="connsiteY0" fmla="*/ 344149 h 384677"/>
                    <a:gd name="connsiteX1" fmla="*/ 953158 w 1555096"/>
                    <a:gd name="connsiteY1" fmla="*/ 383838 h 384677"/>
                    <a:gd name="connsiteX2" fmla="*/ 807635 w 1555096"/>
                    <a:gd name="connsiteY2" fmla="*/ 311074 h 384677"/>
                    <a:gd name="connsiteX3" fmla="*/ 503358 w 1555096"/>
                    <a:gd name="connsiteY3" fmla="*/ 330919 h 384677"/>
                    <a:gd name="connsiteX4" fmla="*/ 443826 w 1555096"/>
                    <a:gd name="connsiteY4" fmla="*/ 258155 h 384677"/>
                    <a:gd name="connsiteX5" fmla="*/ 238770 w 1555096"/>
                    <a:gd name="connsiteY5" fmla="*/ 271385 h 384677"/>
                    <a:gd name="connsiteX6" fmla="*/ 13870 w 1555096"/>
                    <a:gd name="connsiteY6" fmla="*/ 218465 h 384677"/>
                    <a:gd name="connsiteX7" fmla="*/ 40329 w 1555096"/>
                    <a:gd name="connsiteY7" fmla="*/ 53093 h 384677"/>
                    <a:gd name="connsiteX8" fmla="*/ 172623 w 1555096"/>
                    <a:gd name="connsiteY8" fmla="*/ 174 h 384677"/>
                    <a:gd name="connsiteX9" fmla="*/ 245385 w 1555096"/>
                    <a:gd name="connsiteY9" fmla="*/ 66323 h 384677"/>
                    <a:gd name="connsiteX10" fmla="*/ 218926 w 1555096"/>
                    <a:gd name="connsiteY10" fmla="*/ 92782 h 384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5096" h="384677">
                      <a:moveTo>
                        <a:pt x="1555096" y="344149"/>
                      </a:moveTo>
                      <a:cubicBezTo>
                        <a:pt x="1316415" y="366750"/>
                        <a:pt x="1077735" y="389351"/>
                        <a:pt x="953158" y="383838"/>
                      </a:cubicBezTo>
                      <a:cubicBezTo>
                        <a:pt x="828581" y="378326"/>
                        <a:pt x="882602" y="319894"/>
                        <a:pt x="807635" y="311074"/>
                      </a:cubicBezTo>
                      <a:cubicBezTo>
                        <a:pt x="732668" y="302254"/>
                        <a:pt x="563993" y="339739"/>
                        <a:pt x="503358" y="330919"/>
                      </a:cubicBezTo>
                      <a:cubicBezTo>
                        <a:pt x="442723" y="322099"/>
                        <a:pt x="487924" y="268077"/>
                        <a:pt x="443826" y="258155"/>
                      </a:cubicBezTo>
                      <a:cubicBezTo>
                        <a:pt x="399728" y="248233"/>
                        <a:pt x="310429" y="278000"/>
                        <a:pt x="238770" y="271385"/>
                      </a:cubicBezTo>
                      <a:cubicBezTo>
                        <a:pt x="167111" y="264770"/>
                        <a:pt x="46943" y="254847"/>
                        <a:pt x="13870" y="218465"/>
                      </a:cubicBezTo>
                      <a:cubicBezTo>
                        <a:pt x="-19203" y="182083"/>
                        <a:pt x="13870" y="89475"/>
                        <a:pt x="40329" y="53093"/>
                      </a:cubicBezTo>
                      <a:cubicBezTo>
                        <a:pt x="66788" y="16711"/>
                        <a:pt x="138447" y="-2031"/>
                        <a:pt x="172623" y="174"/>
                      </a:cubicBezTo>
                      <a:cubicBezTo>
                        <a:pt x="206799" y="2379"/>
                        <a:pt x="237668" y="50888"/>
                        <a:pt x="245385" y="66323"/>
                      </a:cubicBezTo>
                      <a:cubicBezTo>
                        <a:pt x="253102" y="81758"/>
                        <a:pt x="218926" y="92782"/>
                        <a:pt x="218926" y="9278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" name="Freeform 470"/>
                <p:cNvSpPr/>
                <p:nvPr/>
              </p:nvSpPr>
              <p:spPr>
                <a:xfrm>
                  <a:off x="785680" y="1241152"/>
                  <a:ext cx="299131" cy="194282"/>
                </a:xfrm>
                <a:custGeom>
                  <a:avLst/>
                  <a:gdLst>
                    <a:gd name="connsiteX0" fmla="*/ 1470 w 299131"/>
                    <a:gd name="connsiteY0" fmla="*/ 194282 h 194282"/>
                    <a:gd name="connsiteX1" fmla="*/ 14699 w 299131"/>
                    <a:gd name="connsiteY1" fmla="*/ 95058 h 194282"/>
                    <a:gd name="connsiteX2" fmla="*/ 107305 w 299131"/>
                    <a:gd name="connsiteY2" fmla="*/ 2450 h 194282"/>
                    <a:gd name="connsiteX3" fmla="*/ 246214 w 299131"/>
                    <a:gd name="connsiteY3" fmla="*/ 35524 h 194282"/>
                    <a:gd name="connsiteX4" fmla="*/ 299131 w 299131"/>
                    <a:gd name="connsiteY4" fmla="*/ 128133 h 19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131" h="194282">
                      <a:moveTo>
                        <a:pt x="1470" y="194282"/>
                      </a:moveTo>
                      <a:cubicBezTo>
                        <a:pt x="-735" y="160656"/>
                        <a:pt x="-2940" y="127030"/>
                        <a:pt x="14699" y="95058"/>
                      </a:cubicBezTo>
                      <a:cubicBezTo>
                        <a:pt x="32338" y="63086"/>
                        <a:pt x="68719" y="12372"/>
                        <a:pt x="107305" y="2450"/>
                      </a:cubicBezTo>
                      <a:cubicBezTo>
                        <a:pt x="145891" y="-7472"/>
                        <a:pt x="214243" y="14577"/>
                        <a:pt x="246214" y="35524"/>
                      </a:cubicBezTo>
                      <a:cubicBezTo>
                        <a:pt x="278185" y="56471"/>
                        <a:pt x="299131" y="128133"/>
                        <a:pt x="299131" y="12813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2" name="Freeform 471"/>
                <p:cNvSpPr/>
                <p:nvPr/>
              </p:nvSpPr>
              <p:spPr>
                <a:xfrm>
                  <a:off x="1018664" y="1000784"/>
                  <a:ext cx="500757" cy="269277"/>
                </a:xfrm>
                <a:custGeom>
                  <a:avLst/>
                  <a:gdLst>
                    <a:gd name="connsiteX0" fmla="*/ 0 w 500757"/>
                    <a:gd name="connsiteY0" fmla="*/ 269277 h 269277"/>
                    <a:gd name="connsiteX1" fmla="*/ 72762 w 500757"/>
                    <a:gd name="connsiteY1" fmla="*/ 44371 h 269277"/>
                    <a:gd name="connsiteX2" fmla="*/ 337350 w 500757"/>
                    <a:gd name="connsiteY2" fmla="*/ 4681 h 269277"/>
                    <a:gd name="connsiteX3" fmla="*/ 489488 w 500757"/>
                    <a:gd name="connsiteY3" fmla="*/ 110520 h 269277"/>
                    <a:gd name="connsiteX4" fmla="*/ 489488 w 500757"/>
                    <a:gd name="connsiteY4" fmla="*/ 209743 h 269277"/>
                    <a:gd name="connsiteX5" fmla="*/ 489488 w 500757"/>
                    <a:gd name="connsiteY5" fmla="*/ 209743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757" h="269277">
                      <a:moveTo>
                        <a:pt x="0" y="269277"/>
                      </a:moveTo>
                      <a:cubicBezTo>
                        <a:pt x="8268" y="178873"/>
                        <a:pt x="16537" y="88470"/>
                        <a:pt x="72762" y="44371"/>
                      </a:cubicBezTo>
                      <a:cubicBezTo>
                        <a:pt x="128987" y="272"/>
                        <a:pt x="267896" y="-6344"/>
                        <a:pt x="337350" y="4681"/>
                      </a:cubicBezTo>
                      <a:cubicBezTo>
                        <a:pt x="406804" y="15706"/>
                        <a:pt x="464132" y="76343"/>
                        <a:pt x="489488" y="110520"/>
                      </a:cubicBezTo>
                      <a:cubicBezTo>
                        <a:pt x="514844" y="144697"/>
                        <a:pt x="489488" y="209743"/>
                        <a:pt x="489488" y="209743"/>
                      </a:cubicBezTo>
                      <a:lnTo>
                        <a:pt x="489488" y="209743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3" name="Freeform 472"/>
                <p:cNvSpPr/>
                <p:nvPr/>
              </p:nvSpPr>
              <p:spPr>
                <a:xfrm>
                  <a:off x="1494923" y="873652"/>
                  <a:ext cx="932694" cy="383179"/>
                </a:xfrm>
                <a:custGeom>
                  <a:avLst/>
                  <a:gdLst>
                    <a:gd name="connsiteX0" fmla="*/ 0 w 932694"/>
                    <a:gd name="connsiteY0" fmla="*/ 211192 h 383179"/>
                    <a:gd name="connsiteX1" fmla="*/ 19844 w 932694"/>
                    <a:gd name="connsiteY1" fmla="*/ 105354 h 383179"/>
                    <a:gd name="connsiteX2" fmla="*/ 119065 w 932694"/>
                    <a:gd name="connsiteY2" fmla="*/ 19360 h 383179"/>
                    <a:gd name="connsiteX3" fmla="*/ 423341 w 932694"/>
                    <a:gd name="connsiteY3" fmla="*/ 6130 h 383179"/>
                    <a:gd name="connsiteX4" fmla="*/ 568864 w 932694"/>
                    <a:gd name="connsiteY4" fmla="*/ 98739 h 383179"/>
                    <a:gd name="connsiteX5" fmla="*/ 588708 w 932694"/>
                    <a:gd name="connsiteY5" fmla="*/ 244266 h 383179"/>
                    <a:gd name="connsiteX6" fmla="*/ 641626 w 932694"/>
                    <a:gd name="connsiteY6" fmla="*/ 178117 h 383179"/>
                    <a:gd name="connsiteX7" fmla="*/ 886370 w 932694"/>
                    <a:gd name="connsiteY7" fmla="*/ 178117 h 383179"/>
                    <a:gd name="connsiteX8" fmla="*/ 932673 w 932694"/>
                    <a:gd name="connsiteY8" fmla="*/ 310416 h 383179"/>
                    <a:gd name="connsiteX9" fmla="*/ 892985 w 932694"/>
                    <a:gd name="connsiteY9" fmla="*/ 383179 h 38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694" h="383179">
                      <a:moveTo>
                        <a:pt x="0" y="211192"/>
                      </a:moveTo>
                      <a:cubicBezTo>
                        <a:pt x="0" y="174259"/>
                        <a:pt x="0" y="137326"/>
                        <a:pt x="19844" y="105354"/>
                      </a:cubicBezTo>
                      <a:cubicBezTo>
                        <a:pt x="39688" y="73382"/>
                        <a:pt x="51816" y="35897"/>
                        <a:pt x="119065" y="19360"/>
                      </a:cubicBezTo>
                      <a:cubicBezTo>
                        <a:pt x="186315" y="2823"/>
                        <a:pt x="348375" y="-7100"/>
                        <a:pt x="423341" y="6130"/>
                      </a:cubicBezTo>
                      <a:cubicBezTo>
                        <a:pt x="498308" y="19360"/>
                        <a:pt x="541303" y="59050"/>
                        <a:pt x="568864" y="98739"/>
                      </a:cubicBezTo>
                      <a:cubicBezTo>
                        <a:pt x="596425" y="138428"/>
                        <a:pt x="576581" y="231036"/>
                        <a:pt x="588708" y="244266"/>
                      </a:cubicBezTo>
                      <a:cubicBezTo>
                        <a:pt x="600835" y="257496"/>
                        <a:pt x="592016" y="189142"/>
                        <a:pt x="641626" y="178117"/>
                      </a:cubicBezTo>
                      <a:cubicBezTo>
                        <a:pt x="691236" y="167092"/>
                        <a:pt x="837862" y="156067"/>
                        <a:pt x="886370" y="178117"/>
                      </a:cubicBezTo>
                      <a:cubicBezTo>
                        <a:pt x="934878" y="200167"/>
                        <a:pt x="931571" y="276239"/>
                        <a:pt x="932673" y="310416"/>
                      </a:cubicBezTo>
                      <a:cubicBezTo>
                        <a:pt x="933776" y="344593"/>
                        <a:pt x="892985" y="383179"/>
                        <a:pt x="892985" y="38317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4" name="Freeform 473"/>
                <p:cNvSpPr/>
                <p:nvPr/>
              </p:nvSpPr>
              <p:spPr>
                <a:xfrm>
                  <a:off x="2427596" y="1097804"/>
                  <a:ext cx="413322" cy="238406"/>
                </a:xfrm>
                <a:custGeom>
                  <a:avLst/>
                  <a:gdLst>
                    <a:gd name="connsiteX0" fmla="*/ 0 w 413322"/>
                    <a:gd name="connsiteY0" fmla="*/ 73034 h 238406"/>
                    <a:gd name="connsiteX1" fmla="*/ 185212 w 413322"/>
                    <a:gd name="connsiteY1" fmla="*/ 270 h 238406"/>
                    <a:gd name="connsiteX2" fmla="*/ 396882 w 413322"/>
                    <a:gd name="connsiteY2" fmla="*/ 53189 h 238406"/>
                    <a:gd name="connsiteX3" fmla="*/ 396882 w 413322"/>
                    <a:gd name="connsiteY3" fmla="*/ 172257 h 238406"/>
                    <a:gd name="connsiteX4" fmla="*/ 377038 w 413322"/>
                    <a:gd name="connsiteY4" fmla="*/ 238406 h 238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3322" h="238406">
                      <a:moveTo>
                        <a:pt x="0" y="73034"/>
                      </a:moveTo>
                      <a:cubicBezTo>
                        <a:pt x="59532" y="38305"/>
                        <a:pt x="119065" y="3577"/>
                        <a:pt x="185212" y="270"/>
                      </a:cubicBezTo>
                      <a:cubicBezTo>
                        <a:pt x="251359" y="-3037"/>
                        <a:pt x="361604" y="24525"/>
                        <a:pt x="396882" y="53189"/>
                      </a:cubicBezTo>
                      <a:cubicBezTo>
                        <a:pt x="432160" y="81853"/>
                        <a:pt x="400189" y="141388"/>
                        <a:pt x="396882" y="172257"/>
                      </a:cubicBezTo>
                      <a:cubicBezTo>
                        <a:pt x="393575" y="203126"/>
                        <a:pt x="377038" y="238406"/>
                        <a:pt x="377038" y="238406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5" name="Freeform 474"/>
                <p:cNvSpPr/>
                <p:nvPr/>
              </p:nvSpPr>
              <p:spPr>
                <a:xfrm>
                  <a:off x="2817863" y="1236574"/>
                  <a:ext cx="346726" cy="419004"/>
                </a:xfrm>
                <a:custGeom>
                  <a:avLst/>
                  <a:gdLst>
                    <a:gd name="connsiteX0" fmla="*/ 0 w 346726"/>
                    <a:gd name="connsiteY0" fmla="*/ 33487 h 419004"/>
                    <a:gd name="connsiteX1" fmla="*/ 59533 w 346726"/>
                    <a:gd name="connsiteY1" fmla="*/ 413 h 419004"/>
                    <a:gd name="connsiteX2" fmla="*/ 158753 w 346726"/>
                    <a:gd name="connsiteY2" fmla="*/ 20257 h 419004"/>
                    <a:gd name="connsiteX3" fmla="*/ 211671 w 346726"/>
                    <a:gd name="connsiteY3" fmla="*/ 93021 h 419004"/>
                    <a:gd name="connsiteX4" fmla="*/ 205056 w 346726"/>
                    <a:gd name="connsiteY4" fmla="*/ 165785 h 419004"/>
                    <a:gd name="connsiteX5" fmla="*/ 244744 w 346726"/>
                    <a:gd name="connsiteY5" fmla="*/ 172400 h 419004"/>
                    <a:gd name="connsiteX6" fmla="*/ 343965 w 346726"/>
                    <a:gd name="connsiteY6" fmla="*/ 238549 h 419004"/>
                    <a:gd name="connsiteX7" fmla="*/ 304277 w 346726"/>
                    <a:gd name="connsiteY7" fmla="*/ 370847 h 419004"/>
                    <a:gd name="connsiteX8" fmla="*/ 152139 w 346726"/>
                    <a:gd name="connsiteY8" fmla="*/ 417152 h 419004"/>
                    <a:gd name="connsiteX9" fmla="*/ 26459 w 346726"/>
                    <a:gd name="connsiteY9" fmla="*/ 410537 h 419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726" h="419004">
                      <a:moveTo>
                        <a:pt x="0" y="33487"/>
                      </a:moveTo>
                      <a:cubicBezTo>
                        <a:pt x="16537" y="18052"/>
                        <a:pt x="33074" y="2618"/>
                        <a:pt x="59533" y="413"/>
                      </a:cubicBezTo>
                      <a:cubicBezTo>
                        <a:pt x="85992" y="-1792"/>
                        <a:pt x="133397" y="4822"/>
                        <a:pt x="158753" y="20257"/>
                      </a:cubicBezTo>
                      <a:cubicBezTo>
                        <a:pt x="184109" y="35692"/>
                        <a:pt x="203954" y="68766"/>
                        <a:pt x="211671" y="93021"/>
                      </a:cubicBezTo>
                      <a:cubicBezTo>
                        <a:pt x="219388" y="117276"/>
                        <a:pt x="199544" y="152555"/>
                        <a:pt x="205056" y="165785"/>
                      </a:cubicBezTo>
                      <a:cubicBezTo>
                        <a:pt x="210568" y="179015"/>
                        <a:pt x="221593" y="160273"/>
                        <a:pt x="244744" y="172400"/>
                      </a:cubicBezTo>
                      <a:cubicBezTo>
                        <a:pt x="267895" y="184527"/>
                        <a:pt x="334043" y="205475"/>
                        <a:pt x="343965" y="238549"/>
                      </a:cubicBezTo>
                      <a:cubicBezTo>
                        <a:pt x="353887" y="271624"/>
                        <a:pt x="336248" y="341080"/>
                        <a:pt x="304277" y="370847"/>
                      </a:cubicBezTo>
                      <a:cubicBezTo>
                        <a:pt x="272306" y="400614"/>
                        <a:pt x="198442" y="410537"/>
                        <a:pt x="152139" y="417152"/>
                      </a:cubicBezTo>
                      <a:cubicBezTo>
                        <a:pt x="105836" y="423767"/>
                        <a:pt x="26459" y="410537"/>
                        <a:pt x="26459" y="4105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6" name="Freeform 475"/>
                <p:cNvSpPr/>
                <p:nvPr/>
              </p:nvSpPr>
              <p:spPr>
                <a:xfrm>
                  <a:off x="2242384" y="1514244"/>
                  <a:ext cx="615285" cy="285111"/>
                </a:xfrm>
                <a:custGeom>
                  <a:avLst/>
                  <a:gdLst>
                    <a:gd name="connsiteX0" fmla="*/ 0 w 615285"/>
                    <a:gd name="connsiteY0" fmla="*/ 251935 h 285111"/>
                    <a:gd name="connsiteX1" fmla="*/ 205056 w 615285"/>
                    <a:gd name="connsiteY1" fmla="*/ 285009 h 285111"/>
                    <a:gd name="connsiteX2" fmla="*/ 496103 w 615285"/>
                    <a:gd name="connsiteY2" fmla="*/ 258550 h 285111"/>
                    <a:gd name="connsiteX3" fmla="*/ 608553 w 615285"/>
                    <a:gd name="connsiteY3" fmla="*/ 165941 h 285111"/>
                    <a:gd name="connsiteX4" fmla="*/ 595324 w 615285"/>
                    <a:gd name="connsiteY4" fmla="*/ 93177 h 285111"/>
                    <a:gd name="connsiteX5" fmla="*/ 535791 w 615285"/>
                    <a:gd name="connsiteY5" fmla="*/ 13798 h 285111"/>
                    <a:gd name="connsiteX6" fmla="*/ 403497 w 615285"/>
                    <a:gd name="connsiteY6" fmla="*/ 569 h 28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5285" h="285111">
                      <a:moveTo>
                        <a:pt x="0" y="251935"/>
                      </a:moveTo>
                      <a:cubicBezTo>
                        <a:pt x="61186" y="267921"/>
                        <a:pt x="122372" y="283907"/>
                        <a:pt x="205056" y="285009"/>
                      </a:cubicBezTo>
                      <a:cubicBezTo>
                        <a:pt x="287740" y="286111"/>
                        <a:pt x="428854" y="278395"/>
                        <a:pt x="496103" y="258550"/>
                      </a:cubicBezTo>
                      <a:cubicBezTo>
                        <a:pt x="563352" y="238705"/>
                        <a:pt x="592016" y="193503"/>
                        <a:pt x="608553" y="165941"/>
                      </a:cubicBezTo>
                      <a:cubicBezTo>
                        <a:pt x="625090" y="138379"/>
                        <a:pt x="607451" y="118534"/>
                        <a:pt x="595324" y="93177"/>
                      </a:cubicBezTo>
                      <a:cubicBezTo>
                        <a:pt x="583197" y="67820"/>
                        <a:pt x="567762" y="29233"/>
                        <a:pt x="535791" y="13798"/>
                      </a:cubicBezTo>
                      <a:cubicBezTo>
                        <a:pt x="503820" y="-1637"/>
                        <a:pt x="453658" y="-534"/>
                        <a:pt x="403497" y="56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7" name="Group 476"/>
            <p:cNvGrpSpPr/>
            <p:nvPr userDrawn="1"/>
          </p:nvGrpSpPr>
          <p:grpSpPr>
            <a:xfrm>
              <a:off x="1788357" y="1676940"/>
              <a:ext cx="1997520" cy="752222"/>
              <a:chOff x="634171" y="873652"/>
              <a:chExt cx="2530418" cy="952900"/>
            </a:xfrm>
          </p:grpSpPr>
          <p:sp>
            <p:nvSpPr>
              <p:cNvPr id="478" name="Freeform 477"/>
              <p:cNvSpPr/>
              <p:nvPr/>
            </p:nvSpPr>
            <p:spPr>
              <a:xfrm>
                <a:off x="634171" y="882453"/>
                <a:ext cx="2510379" cy="943819"/>
              </a:xfrm>
              <a:custGeom>
                <a:avLst/>
                <a:gdLst>
                  <a:gd name="connsiteX0" fmla="*/ 225740 w 2510379"/>
                  <a:gd name="connsiteY0" fmla="*/ 579440 h 943819"/>
                  <a:gd name="connsiteX1" fmla="*/ 40529 w 2510379"/>
                  <a:gd name="connsiteY1" fmla="*/ 592670 h 943819"/>
                  <a:gd name="connsiteX2" fmla="*/ 20685 w 2510379"/>
                  <a:gd name="connsiteY2" fmla="*/ 777887 h 943819"/>
                  <a:gd name="connsiteX3" fmla="*/ 285273 w 2510379"/>
                  <a:gd name="connsiteY3" fmla="*/ 830807 h 943819"/>
                  <a:gd name="connsiteX4" fmla="*/ 457255 w 2510379"/>
                  <a:gd name="connsiteY4" fmla="*/ 824192 h 943819"/>
                  <a:gd name="connsiteX5" fmla="*/ 543246 w 2510379"/>
                  <a:gd name="connsiteY5" fmla="*/ 883726 h 943819"/>
                  <a:gd name="connsiteX6" fmla="*/ 821064 w 2510379"/>
                  <a:gd name="connsiteY6" fmla="*/ 863881 h 943819"/>
                  <a:gd name="connsiteX7" fmla="*/ 920284 w 2510379"/>
                  <a:gd name="connsiteY7" fmla="*/ 936645 h 943819"/>
                  <a:gd name="connsiteX8" fmla="*/ 1310552 w 2510379"/>
                  <a:gd name="connsiteY8" fmla="*/ 936645 h 943819"/>
                  <a:gd name="connsiteX9" fmla="*/ 1628057 w 2510379"/>
                  <a:gd name="connsiteY9" fmla="*/ 896956 h 943819"/>
                  <a:gd name="connsiteX10" fmla="*/ 1952178 w 2510379"/>
                  <a:gd name="connsiteY10" fmla="*/ 936645 h 943819"/>
                  <a:gd name="connsiteX11" fmla="*/ 2236610 w 2510379"/>
                  <a:gd name="connsiteY11" fmla="*/ 797732 h 943819"/>
                  <a:gd name="connsiteX12" fmla="*/ 2448281 w 2510379"/>
                  <a:gd name="connsiteY12" fmla="*/ 744813 h 943819"/>
                  <a:gd name="connsiteX13" fmla="*/ 2507813 w 2510379"/>
                  <a:gd name="connsiteY13" fmla="*/ 586055 h 943819"/>
                  <a:gd name="connsiteX14" fmla="*/ 2382134 w 2510379"/>
                  <a:gd name="connsiteY14" fmla="*/ 519906 h 943819"/>
                  <a:gd name="connsiteX15" fmla="*/ 2375519 w 2510379"/>
                  <a:gd name="connsiteY15" fmla="*/ 394223 h 943819"/>
                  <a:gd name="connsiteX16" fmla="*/ 2203537 w 2510379"/>
                  <a:gd name="connsiteY16" fmla="*/ 367764 h 943819"/>
                  <a:gd name="connsiteX17" fmla="*/ 2203537 w 2510379"/>
                  <a:gd name="connsiteY17" fmla="*/ 268540 h 943819"/>
                  <a:gd name="connsiteX18" fmla="*/ 1998481 w 2510379"/>
                  <a:gd name="connsiteY18" fmla="*/ 235465 h 943819"/>
                  <a:gd name="connsiteX19" fmla="*/ 1800040 w 2510379"/>
                  <a:gd name="connsiteY19" fmla="*/ 275155 h 943819"/>
                  <a:gd name="connsiteX20" fmla="*/ 1740507 w 2510379"/>
                  <a:gd name="connsiteY20" fmla="*/ 162702 h 943819"/>
                  <a:gd name="connsiteX21" fmla="*/ 1508993 w 2510379"/>
                  <a:gd name="connsiteY21" fmla="*/ 169316 h 943819"/>
                  <a:gd name="connsiteX22" fmla="*/ 1469305 w 2510379"/>
                  <a:gd name="connsiteY22" fmla="*/ 242080 h 943819"/>
                  <a:gd name="connsiteX23" fmla="*/ 1416387 w 2510379"/>
                  <a:gd name="connsiteY23" fmla="*/ 76708 h 943819"/>
                  <a:gd name="connsiteX24" fmla="*/ 1244405 w 2510379"/>
                  <a:gd name="connsiteY24" fmla="*/ 3944 h 943819"/>
                  <a:gd name="connsiteX25" fmla="*/ 986431 w 2510379"/>
                  <a:gd name="connsiteY25" fmla="*/ 30404 h 943819"/>
                  <a:gd name="connsiteX26" fmla="*/ 873981 w 2510379"/>
                  <a:gd name="connsiteY26" fmla="*/ 202391 h 943819"/>
                  <a:gd name="connsiteX27" fmla="*/ 754917 w 2510379"/>
                  <a:gd name="connsiteY27" fmla="*/ 142857 h 943819"/>
                  <a:gd name="connsiteX28" fmla="*/ 503558 w 2510379"/>
                  <a:gd name="connsiteY28" fmla="*/ 142857 h 943819"/>
                  <a:gd name="connsiteX29" fmla="*/ 397723 w 2510379"/>
                  <a:gd name="connsiteY29" fmla="*/ 328074 h 943819"/>
                  <a:gd name="connsiteX30" fmla="*/ 311732 w 2510379"/>
                  <a:gd name="connsiteY30" fmla="*/ 361149 h 943819"/>
                  <a:gd name="connsiteX31" fmla="*/ 205896 w 2510379"/>
                  <a:gd name="connsiteY31" fmla="*/ 380993 h 943819"/>
                  <a:gd name="connsiteX32" fmla="*/ 152979 w 2510379"/>
                  <a:gd name="connsiteY32" fmla="*/ 480217 h 943819"/>
                  <a:gd name="connsiteX33" fmla="*/ 225740 w 2510379"/>
                  <a:gd name="connsiteY33" fmla="*/ 579440 h 9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10379" h="943819">
                    <a:moveTo>
                      <a:pt x="225740" y="579440"/>
                    </a:moveTo>
                    <a:cubicBezTo>
                      <a:pt x="206998" y="598182"/>
                      <a:pt x="74705" y="559595"/>
                      <a:pt x="40529" y="592670"/>
                    </a:cubicBezTo>
                    <a:cubicBezTo>
                      <a:pt x="6353" y="625745"/>
                      <a:pt x="-20106" y="738198"/>
                      <a:pt x="20685" y="777887"/>
                    </a:cubicBezTo>
                    <a:cubicBezTo>
                      <a:pt x="61476" y="817577"/>
                      <a:pt x="212511" y="823090"/>
                      <a:pt x="285273" y="830807"/>
                    </a:cubicBezTo>
                    <a:cubicBezTo>
                      <a:pt x="358035" y="838524"/>
                      <a:pt x="414260" y="815372"/>
                      <a:pt x="457255" y="824192"/>
                    </a:cubicBezTo>
                    <a:cubicBezTo>
                      <a:pt x="500250" y="833012"/>
                      <a:pt x="482611" y="877111"/>
                      <a:pt x="543246" y="883726"/>
                    </a:cubicBezTo>
                    <a:cubicBezTo>
                      <a:pt x="603881" y="890341"/>
                      <a:pt x="758224" y="855061"/>
                      <a:pt x="821064" y="863881"/>
                    </a:cubicBezTo>
                    <a:cubicBezTo>
                      <a:pt x="883904" y="872701"/>
                      <a:pt x="838703" y="924518"/>
                      <a:pt x="920284" y="936645"/>
                    </a:cubicBezTo>
                    <a:cubicBezTo>
                      <a:pt x="1001865" y="948772"/>
                      <a:pt x="1192590" y="943260"/>
                      <a:pt x="1310552" y="936645"/>
                    </a:cubicBezTo>
                    <a:cubicBezTo>
                      <a:pt x="1428514" y="930030"/>
                      <a:pt x="1521119" y="896956"/>
                      <a:pt x="1628057" y="896956"/>
                    </a:cubicBezTo>
                    <a:cubicBezTo>
                      <a:pt x="1734995" y="896956"/>
                      <a:pt x="1850753" y="953182"/>
                      <a:pt x="1952178" y="936645"/>
                    </a:cubicBezTo>
                    <a:cubicBezTo>
                      <a:pt x="2053603" y="920108"/>
                      <a:pt x="2153926" y="829704"/>
                      <a:pt x="2236610" y="797732"/>
                    </a:cubicBezTo>
                    <a:cubicBezTo>
                      <a:pt x="2319294" y="765760"/>
                      <a:pt x="2403081" y="780093"/>
                      <a:pt x="2448281" y="744813"/>
                    </a:cubicBezTo>
                    <a:cubicBezTo>
                      <a:pt x="2493482" y="709534"/>
                      <a:pt x="2518837" y="623539"/>
                      <a:pt x="2507813" y="586055"/>
                    </a:cubicBezTo>
                    <a:cubicBezTo>
                      <a:pt x="2496789" y="548571"/>
                      <a:pt x="2404183" y="551878"/>
                      <a:pt x="2382134" y="519906"/>
                    </a:cubicBezTo>
                    <a:cubicBezTo>
                      <a:pt x="2360085" y="487934"/>
                      <a:pt x="2405285" y="419580"/>
                      <a:pt x="2375519" y="394223"/>
                    </a:cubicBezTo>
                    <a:cubicBezTo>
                      <a:pt x="2345753" y="368866"/>
                      <a:pt x="2232201" y="388711"/>
                      <a:pt x="2203537" y="367764"/>
                    </a:cubicBezTo>
                    <a:cubicBezTo>
                      <a:pt x="2174873" y="346817"/>
                      <a:pt x="2237713" y="290590"/>
                      <a:pt x="2203537" y="268540"/>
                    </a:cubicBezTo>
                    <a:cubicBezTo>
                      <a:pt x="2169361" y="246490"/>
                      <a:pt x="2065730" y="234363"/>
                      <a:pt x="1998481" y="235465"/>
                    </a:cubicBezTo>
                    <a:cubicBezTo>
                      <a:pt x="1931232" y="236567"/>
                      <a:pt x="1843036" y="287282"/>
                      <a:pt x="1800040" y="275155"/>
                    </a:cubicBezTo>
                    <a:cubicBezTo>
                      <a:pt x="1757044" y="263028"/>
                      <a:pt x="1789015" y="180342"/>
                      <a:pt x="1740507" y="162702"/>
                    </a:cubicBezTo>
                    <a:cubicBezTo>
                      <a:pt x="1691999" y="145062"/>
                      <a:pt x="1554193" y="156086"/>
                      <a:pt x="1508993" y="169316"/>
                    </a:cubicBezTo>
                    <a:cubicBezTo>
                      <a:pt x="1463793" y="182546"/>
                      <a:pt x="1484739" y="257515"/>
                      <a:pt x="1469305" y="242080"/>
                    </a:cubicBezTo>
                    <a:cubicBezTo>
                      <a:pt x="1453871" y="226645"/>
                      <a:pt x="1453870" y="116397"/>
                      <a:pt x="1416387" y="76708"/>
                    </a:cubicBezTo>
                    <a:cubicBezTo>
                      <a:pt x="1378904" y="37019"/>
                      <a:pt x="1316064" y="11661"/>
                      <a:pt x="1244405" y="3944"/>
                    </a:cubicBezTo>
                    <a:cubicBezTo>
                      <a:pt x="1172746" y="-3773"/>
                      <a:pt x="1048168" y="-2670"/>
                      <a:pt x="986431" y="30404"/>
                    </a:cubicBezTo>
                    <a:cubicBezTo>
                      <a:pt x="924694" y="63478"/>
                      <a:pt x="912567" y="183649"/>
                      <a:pt x="873981" y="202391"/>
                    </a:cubicBezTo>
                    <a:cubicBezTo>
                      <a:pt x="835395" y="221133"/>
                      <a:pt x="816654" y="152779"/>
                      <a:pt x="754917" y="142857"/>
                    </a:cubicBezTo>
                    <a:cubicBezTo>
                      <a:pt x="693180" y="132935"/>
                      <a:pt x="563090" y="111987"/>
                      <a:pt x="503558" y="142857"/>
                    </a:cubicBezTo>
                    <a:cubicBezTo>
                      <a:pt x="444026" y="173727"/>
                      <a:pt x="429694" y="291692"/>
                      <a:pt x="397723" y="328074"/>
                    </a:cubicBezTo>
                    <a:cubicBezTo>
                      <a:pt x="365752" y="364456"/>
                      <a:pt x="343703" y="352329"/>
                      <a:pt x="311732" y="361149"/>
                    </a:cubicBezTo>
                    <a:cubicBezTo>
                      <a:pt x="279761" y="369969"/>
                      <a:pt x="232355" y="361148"/>
                      <a:pt x="205896" y="380993"/>
                    </a:cubicBezTo>
                    <a:cubicBezTo>
                      <a:pt x="179437" y="400838"/>
                      <a:pt x="150774" y="444938"/>
                      <a:pt x="152979" y="480217"/>
                    </a:cubicBezTo>
                    <a:cubicBezTo>
                      <a:pt x="155184" y="515496"/>
                      <a:pt x="244482" y="560698"/>
                      <a:pt x="225740" y="579440"/>
                    </a:cubicBezTo>
                    <a:close/>
                  </a:path>
                </a:pathLst>
              </a:custGeom>
              <a:solidFill>
                <a:srgbClr val="FFFFFF">
                  <a:alpha val="37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79" name="Group 478"/>
              <p:cNvGrpSpPr/>
              <p:nvPr/>
            </p:nvGrpSpPr>
            <p:grpSpPr>
              <a:xfrm>
                <a:off x="647600" y="873652"/>
                <a:ext cx="2516989" cy="952900"/>
                <a:chOff x="647600" y="873652"/>
                <a:chExt cx="2516989" cy="952900"/>
              </a:xfrm>
            </p:grpSpPr>
            <p:sp>
              <p:nvSpPr>
                <p:cNvPr id="480" name="Freeform 479"/>
                <p:cNvSpPr/>
                <p:nvPr/>
              </p:nvSpPr>
              <p:spPr>
                <a:xfrm>
                  <a:off x="647600" y="1441875"/>
                  <a:ext cx="1555096" cy="384677"/>
                </a:xfrm>
                <a:custGeom>
                  <a:avLst/>
                  <a:gdLst>
                    <a:gd name="connsiteX0" fmla="*/ 1555096 w 1555096"/>
                    <a:gd name="connsiteY0" fmla="*/ 344149 h 384677"/>
                    <a:gd name="connsiteX1" fmla="*/ 953158 w 1555096"/>
                    <a:gd name="connsiteY1" fmla="*/ 383838 h 384677"/>
                    <a:gd name="connsiteX2" fmla="*/ 807635 w 1555096"/>
                    <a:gd name="connsiteY2" fmla="*/ 311074 h 384677"/>
                    <a:gd name="connsiteX3" fmla="*/ 503358 w 1555096"/>
                    <a:gd name="connsiteY3" fmla="*/ 330919 h 384677"/>
                    <a:gd name="connsiteX4" fmla="*/ 443826 w 1555096"/>
                    <a:gd name="connsiteY4" fmla="*/ 258155 h 384677"/>
                    <a:gd name="connsiteX5" fmla="*/ 238770 w 1555096"/>
                    <a:gd name="connsiteY5" fmla="*/ 271385 h 384677"/>
                    <a:gd name="connsiteX6" fmla="*/ 13870 w 1555096"/>
                    <a:gd name="connsiteY6" fmla="*/ 218465 h 384677"/>
                    <a:gd name="connsiteX7" fmla="*/ 40329 w 1555096"/>
                    <a:gd name="connsiteY7" fmla="*/ 53093 h 384677"/>
                    <a:gd name="connsiteX8" fmla="*/ 172623 w 1555096"/>
                    <a:gd name="connsiteY8" fmla="*/ 174 h 384677"/>
                    <a:gd name="connsiteX9" fmla="*/ 245385 w 1555096"/>
                    <a:gd name="connsiteY9" fmla="*/ 66323 h 384677"/>
                    <a:gd name="connsiteX10" fmla="*/ 218926 w 1555096"/>
                    <a:gd name="connsiteY10" fmla="*/ 92782 h 384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5096" h="384677">
                      <a:moveTo>
                        <a:pt x="1555096" y="344149"/>
                      </a:moveTo>
                      <a:cubicBezTo>
                        <a:pt x="1316415" y="366750"/>
                        <a:pt x="1077735" y="389351"/>
                        <a:pt x="953158" y="383838"/>
                      </a:cubicBezTo>
                      <a:cubicBezTo>
                        <a:pt x="828581" y="378326"/>
                        <a:pt x="882602" y="319894"/>
                        <a:pt x="807635" y="311074"/>
                      </a:cubicBezTo>
                      <a:cubicBezTo>
                        <a:pt x="732668" y="302254"/>
                        <a:pt x="563993" y="339739"/>
                        <a:pt x="503358" y="330919"/>
                      </a:cubicBezTo>
                      <a:cubicBezTo>
                        <a:pt x="442723" y="322099"/>
                        <a:pt x="487924" y="268077"/>
                        <a:pt x="443826" y="258155"/>
                      </a:cubicBezTo>
                      <a:cubicBezTo>
                        <a:pt x="399728" y="248233"/>
                        <a:pt x="310429" y="278000"/>
                        <a:pt x="238770" y="271385"/>
                      </a:cubicBezTo>
                      <a:cubicBezTo>
                        <a:pt x="167111" y="264770"/>
                        <a:pt x="46943" y="254847"/>
                        <a:pt x="13870" y="218465"/>
                      </a:cubicBezTo>
                      <a:cubicBezTo>
                        <a:pt x="-19203" y="182083"/>
                        <a:pt x="13870" y="89475"/>
                        <a:pt x="40329" y="53093"/>
                      </a:cubicBezTo>
                      <a:cubicBezTo>
                        <a:pt x="66788" y="16711"/>
                        <a:pt x="138447" y="-2031"/>
                        <a:pt x="172623" y="174"/>
                      </a:cubicBezTo>
                      <a:cubicBezTo>
                        <a:pt x="206799" y="2379"/>
                        <a:pt x="237668" y="50888"/>
                        <a:pt x="245385" y="66323"/>
                      </a:cubicBezTo>
                      <a:cubicBezTo>
                        <a:pt x="253102" y="81758"/>
                        <a:pt x="218926" y="92782"/>
                        <a:pt x="218926" y="9278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" name="Freeform 480"/>
                <p:cNvSpPr/>
                <p:nvPr/>
              </p:nvSpPr>
              <p:spPr>
                <a:xfrm>
                  <a:off x="785680" y="1241152"/>
                  <a:ext cx="299131" cy="194282"/>
                </a:xfrm>
                <a:custGeom>
                  <a:avLst/>
                  <a:gdLst>
                    <a:gd name="connsiteX0" fmla="*/ 1470 w 299131"/>
                    <a:gd name="connsiteY0" fmla="*/ 194282 h 194282"/>
                    <a:gd name="connsiteX1" fmla="*/ 14699 w 299131"/>
                    <a:gd name="connsiteY1" fmla="*/ 95058 h 194282"/>
                    <a:gd name="connsiteX2" fmla="*/ 107305 w 299131"/>
                    <a:gd name="connsiteY2" fmla="*/ 2450 h 194282"/>
                    <a:gd name="connsiteX3" fmla="*/ 246214 w 299131"/>
                    <a:gd name="connsiteY3" fmla="*/ 35524 h 194282"/>
                    <a:gd name="connsiteX4" fmla="*/ 299131 w 299131"/>
                    <a:gd name="connsiteY4" fmla="*/ 128133 h 19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131" h="194282">
                      <a:moveTo>
                        <a:pt x="1470" y="194282"/>
                      </a:moveTo>
                      <a:cubicBezTo>
                        <a:pt x="-735" y="160656"/>
                        <a:pt x="-2940" y="127030"/>
                        <a:pt x="14699" y="95058"/>
                      </a:cubicBezTo>
                      <a:cubicBezTo>
                        <a:pt x="32338" y="63086"/>
                        <a:pt x="68719" y="12372"/>
                        <a:pt x="107305" y="2450"/>
                      </a:cubicBezTo>
                      <a:cubicBezTo>
                        <a:pt x="145891" y="-7472"/>
                        <a:pt x="214243" y="14577"/>
                        <a:pt x="246214" y="35524"/>
                      </a:cubicBezTo>
                      <a:cubicBezTo>
                        <a:pt x="278185" y="56471"/>
                        <a:pt x="299131" y="128133"/>
                        <a:pt x="299131" y="12813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" name="Freeform 481"/>
                <p:cNvSpPr/>
                <p:nvPr/>
              </p:nvSpPr>
              <p:spPr>
                <a:xfrm>
                  <a:off x="1018664" y="1000784"/>
                  <a:ext cx="500757" cy="269277"/>
                </a:xfrm>
                <a:custGeom>
                  <a:avLst/>
                  <a:gdLst>
                    <a:gd name="connsiteX0" fmla="*/ 0 w 500757"/>
                    <a:gd name="connsiteY0" fmla="*/ 269277 h 269277"/>
                    <a:gd name="connsiteX1" fmla="*/ 72762 w 500757"/>
                    <a:gd name="connsiteY1" fmla="*/ 44371 h 269277"/>
                    <a:gd name="connsiteX2" fmla="*/ 337350 w 500757"/>
                    <a:gd name="connsiteY2" fmla="*/ 4681 h 269277"/>
                    <a:gd name="connsiteX3" fmla="*/ 489488 w 500757"/>
                    <a:gd name="connsiteY3" fmla="*/ 110520 h 269277"/>
                    <a:gd name="connsiteX4" fmla="*/ 489488 w 500757"/>
                    <a:gd name="connsiteY4" fmla="*/ 209743 h 269277"/>
                    <a:gd name="connsiteX5" fmla="*/ 489488 w 500757"/>
                    <a:gd name="connsiteY5" fmla="*/ 209743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757" h="269277">
                      <a:moveTo>
                        <a:pt x="0" y="269277"/>
                      </a:moveTo>
                      <a:cubicBezTo>
                        <a:pt x="8268" y="178873"/>
                        <a:pt x="16537" y="88470"/>
                        <a:pt x="72762" y="44371"/>
                      </a:cubicBezTo>
                      <a:cubicBezTo>
                        <a:pt x="128987" y="272"/>
                        <a:pt x="267896" y="-6344"/>
                        <a:pt x="337350" y="4681"/>
                      </a:cubicBezTo>
                      <a:cubicBezTo>
                        <a:pt x="406804" y="15706"/>
                        <a:pt x="464132" y="76343"/>
                        <a:pt x="489488" y="110520"/>
                      </a:cubicBezTo>
                      <a:cubicBezTo>
                        <a:pt x="514844" y="144697"/>
                        <a:pt x="489488" y="209743"/>
                        <a:pt x="489488" y="209743"/>
                      </a:cubicBezTo>
                      <a:lnTo>
                        <a:pt x="489488" y="209743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3" name="Freeform 482"/>
                <p:cNvSpPr/>
                <p:nvPr/>
              </p:nvSpPr>
              <p:spPr>
                <a:xfrm>
                  <a:off x="1494923" y="873652"/>
                  <a:ext cx="932694" cy="383179"/>
                </a:xfrm>
                <a:custGeom>
                  <a:avLst/>
                  <a:gdLst>
                    <a:gd name="connsiteX0" fmla="*/ 0 w 932694"/>
                    <a:gd name="connsiteY0" fmla="*/ 211192 h 383179"/>
                    <a:gd name="connsiteX1" fmla="*/ 19844 w 932694"/>
                    <a:gd name="connsiteY1" fmla="*/ 105354 h 383179"/>
                    <a:gd name="connsiteX2" fmla="*/ 119065 w 932694"/>
                    <a:gd name="connsiteY2" fmla="*/ 19360 h 383179"/>
                    <a:gd name="connsiteX3" fmla="*/ 423341 w 932694"/>
                    <a:gd name="connsiteY3" fmla="*/ 6130 h 383179"/>
                    <a:gd name="connsiteX4" fmla="*/ 568864 w 932694"/>
                    <a:gd name="connsiteY4" fmla="*/ 98739 h 383179"/>
                    <a:gd name="connsiteX5" fmla="*/ 588708 w 932694"/>
                    <a:gd name="connsiteY5" fmla="*/ 244266 h 383179"/>
                    <a:gd name="connsiteX6" fmla="*/ 641626 w 932694"/>
                    <a:gd name="connsiteY6" fmla="*/ 178117 h 383179"/>
                    <a:gd name="connsiteX7" fmla="*/ 886370 w 932694"/>
                    <a:gd name="connsiteY7" fmla="*/ 178117 h 383179"/>
                    <a:gd name="connsiteX8" fmla="*/ 932673 w 932694"/>
                    <a:gd name="connsiteY8" fmla="*/ 310416 h 383179"/>
                    <a:gd name="connsiteX9" fmla="*/ 892985 w 932694"/>
                    <a:gd name="connsiteY9" fmla="*/ 383179 h 38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694" h="383179">
                      <a:moveTo>
                        <a:pt x="0" y="211192"/>
                      </a:moveTo>
                      <a:cubicBezTo>
                        <a:pt x="0" y="174259"/>
                        <a:pt x="0" y="137326"/>
                        <a:pt x="19844" y="105354"/>
                      </a:cubicBezTo>
                      <a:cubicBezTo>
                        <a:pt x="39688" y="73382"/>
                        <a:pt x="51816" y="35897"/>
                        <a:pt x="119065" y="19360"/>
                      </a:cubicBezTo>
                      <a:cubicBezTo>
                        <a:pt x="186315" y="2823"/>
                        <a:pt x="348375" y="-7100"/>
                        <a:pt x="423341" y="6130"/>
                      </a:cubicBezTo>
                      <a:cubicBezTo>
                        <a:pt x="498308" y="19360"/>
                        <a:pt x="541303" y="59050"/>
                        <a:pt x="568864" y="98739"/>
                      </a:cubicBezTo>
                      <a:cubicBezTo>
                        <a:pt x="596425" y="138428"/>
                        <a:pt x="576581" y="231036"/>
                        <a:pt x="588708" y="244266"/>
                      </a:cubicBezTo>
                      <a:cubicBezTo>
                        <a:pt x="600835" y="257496"/>
                        <a:pt x="592016" y="189142"/>
                        <a:pt x="641626" y="178117"/>
                      </a:cubicBezTo>
                      <a:cubicBezTo>
                        <a:pt x="691236" y="167092"/>
                        <a:pt x="837862" y="156067"/>
                        <a:pt x="886370" y="178117"/>
                      </a:cubicBezTo>
                      <a:cubicBezTo>
                        <a:pt x="934878" y="200167"/>
                        <a:pt x="931571" y="276239"/>
                        <a:pt x="932673" y="310416"/>
                      </a:cubicBezTo>
                      <a:cubicBezTo>
                        <a:pt x="933776" y="344593"/>
                        <a:pt x="892985" y="383179"/>
                        <a:pt x="892985" y="38317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4" name="Freeform 483"/>
                <p:cNvSpPr/>
                <p:nvPr/>
              </p:nvSpPr>
              <p:spPr>
                <a:xfrm>
                  <a:off x="2427596" y="1097804"/>
                  <a:ext cx="413322" cy="238406"/>
                </a:xfrm>
                <a:custGeom>
                  <a:avLst/>
                  <a:gdLst>
                    <a:gd name="connsiteX0" fmla="*/ 0 w 413322"/>
                    <a:gd name="connsiteY0" fmla="*/ 73034 h 238406"/>
                    <a:gd name="connsiteX1" fmla="*/ 185212 w 413322"/>
                    <a:gd name="connsiteY1" fmla="*/ 270 h 238406"/>
                    <a:gd name="connsiteX2" fmla="*/ 396882 w 413322"/>
                    <a:gd name="connsiteY2" fmla="*/ 53189 h 238406"/>
                    <a:gd name="connsiteX3" fmla="*/ 396882 w 413322"/>
                    <a:gd name="connsiteY3" fmla="*/ 172257 h 238406"/>
                    <a:gd name="connsiteX4" fmla="*/ 377038 w 413322"/>
                    <a:gd name="connsiteY4" fmla="*/ 238406 h 238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3322" h="238406">
                      <a:moveTo>
                        <a:pt x="0" y="73034"/>
                      </a:moveTo>
                      <a:cubicBezTo>
                        <a:pt x="59532" y="38305"/>
                        <a:pt x="119065" y="3577"/>
                        <a:pt x="185212" y="270"/>
                      </a:cubicBezTo>
                      <a:cubicBezTo>
                        <a:pt x="251359" y="-3037"/>
                        <a:pt x="361604" y="24525"/>
                        <a:pt x="396882" y="53189"/>
                      </a:cubicBezTo>
                      <a:cubicBezTo>
                        <a:pt x="432160" y="81853"/>
                        <a:pt x="400189" y="141388"/>
                        <a:pt x="396882" y="172257"/>
                      </a:cubicBezTo>
                      <a:cubicBezTo>
                        <a:pt x="393575" y="203126"/>
                        <a:pt x="377038" y="238406"/>
                        <a:pt x="377038" y="238406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5" name="Freeform 484"/>
                <p:cNvSpPr/>
                <p:nvPr/>
              </p:nvSpPr>
              <p:spPr>
                <a:xfrm>
                  <a:off x="2817863" y="1236574"/>
                  <a:ext cx="346726" cy="419004"/>
                </a:xfrm>
                <a:custGeom>
                  <a:avLst/>
                  <a:gdLst>
                    <a:gd name="connsiteX0" fmla="*/ 0 w 346726"/>
                    <a:gd name="connsiteY0" fmla="*/ 33487 h 419004"/>
                    <a:gd name="connsiteX1" fmla="*/ 59533 w 346726"/>
                    <a:gd name="connsiteY1" fmla="*/ 413 h 419004"/>
                    <a:gd name="connsiteX2" fmla="*/ 158753 w 346726"/>
                    <a:gd name="connsiteY2" fmla="*/ 20257 h 419004"/>
                    <a:gd name="connsiteX3" fmla="*/ 211671 w 346726"/>
                    <a:gd name="connsiteY3" fmla="*/ 93021 h 419004"/>
                    <a:gd name="connsiteX4" fmla="*/ 205056 w 346726"/>
                    <a:gd name="connsiteY4" fmla="*/ 165785 h 419004"/>
                    <a:gd name="connsiteX5" fmla="*/ 244744 w 346726"/>
                    <a:gd name="connsiteY5" fmla="*/ 172400 h 419004"/>
                    <a:gd name="connsiteX6" fmla="*/ 343965 w 346726"/>
                    <a:gd name="connsiteY6" fmla="*/ 238549 h 419004"/>
                    <a:gd name="connsiteX7" fmla="*/ 304277 w 346726"/>
                    <a:gd name="connsiteY7" fmla="*/ 370847 h 419004"/>
                    <a:gd name="connsiteX8" fmla="*/ 152139 w 346726"/>
                    <a:gd name="connsiteY8" fmla="*/ 417152 h 419004"/>
                    <a:gd name="connsiteX9" fmla="*/ 26459 w 346726"/>
                    <a:gd name="connsiteY9" fmla="*/ 410537 h 419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726" h="419004">
                      <a:moveTo>
                        <a:pt x="0" y="33487"/>
                      </a:moveTo>
                      <a:cubicBezTo>
                        <a:pt x="16537" y="18052"/>
                        <a:pt x="33074" y="2618"/>
                        <a:pt x="59533" y="413"/>
                      </a:cubicBezTo>
                      <a:cubicBezTo>
                        <a:pt x="85992" y="-1792"/>
                        <a:pt x="133397" y="4822"/>
                        <a:pt x="158753" y="20257"/>
                      </a:cubicBezTo>
                      <a:cubicBezTo>
                        <a:pt x="184109" y="35692"/>
                        <a:pt x="203954" y="68766"/>
                        <a:pt x="211671" y="93021"/>
                      </a:cubicBezTo>
                      <a:cubicBezTo>
                        <a:pt x="219388" y="117276"/>
                        <a:pt x="199544" y="152555"/>
                        <a:pt x="205056" y="165785"/>
                      </a:cubicBezTo>
                      <a:cubicBezTo>
                        <a:pt x="210568" y="179015"/>
                        <a:pt x="221593" y="160273"/>
                        <a:pt x="244744" y="172400"/>
                      </a:cubicBezTo>
                      <a:cubicBezTo>
                        <a:pt x="267895" y="184527"/>
                        <a:pt x="334043" y="205475"/>
                        <a:pt x="343965" y="238549"/>
                      </a:cubicBezTo>
                      <a:cubicBezTo>
                        <a:pt x="353887" y="271624"/>
                        <a:pt x="336248" y="341080"/>
                        <a:pt x="304277" y="370847"/>
                      </a:cubicBezTo>
                      <a:cubicBezTo>
                        <a:pt x="272306" y="400614"/>
                        <a:pt x="198442" y="410537"/>
                        <a:pt x="152139" y="417152"/>
                      </a:cubicBezTo>
                      <a:cubicBezTo>
                        <a:pt x="105836" y="423767"/>
                        <a:pt x="26459" y="410537"/>
                        <a:pt x="26459" y="4105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6" name="Freeform 485"/>
                <p:cNvSpPr/>
                <p:nvPr/>
              </p:nvSpPr>
              <p:spPr>
                <a:xfrm>
                  <a:off x="2242384" y="1514244"/>
                  <a:ext cx="615285" cy="285111"/>
                </a:xfrm>
                <a:custGeom>
                  <a:avLst/>
                  <a:gdLst>
                    <a:gd name="connsiteX0" fmla="*/ 0 w 615285"/>
                    <a:gd name="connsiteY0" fmla="*/ 251935 h 285111"/>
                    <a:gd name="connsiteX1" fmla="*/ 205056 w 615285"/>
                    <a:gd name="connsiteY1" fmla="*/ 285009 h 285111"/>
                    <a:gd name="connsiteX2" fmla="*/ 496103 w 615285"/>
                    <a:gd name="connsiteY2" fmla="*/ 258550 h 285111"/>
                    <a:gd name="connsiteX3" fmla="*/ 608553 w 615285"/>
                    <a:gd name="connsiteY3" fmla="*/ 165941 h 285111"/>
                    <a:gd name="connsiteX4" fmla="*/ 595324 w 615285"/>
                    <a:gd name="connsiteY4" fmla="*/ 93177 h 285111"/>
                    <a:gd name="connsiteX5" fmla="*/ 535791 w 615285"/>
                    <a:gd name="connsiteY5" fmla="*/ 13798 h 285111"/>
                    <a:gd name="connsiteX6" fmla="*/ 403497 w 615285"/>
                    <a:gd name="connsiteY6" fmla="*/ 569 h 28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5285" h="285111">
                      <a:moveTo>
                        <a:pt x="0" y="251935"/>
                      </a:moveTo>
                      <a:cubicBezTo>
                        <a:pt x="61186" y="267921"/>
                        <a:pt x="122372" y="283907"/>
                        <a:pt x="205056" y="285009"/>
                      </a:cubicBezTo>
                      <a:cubicBezTo>
                        <a:pt x="287740" y="286111"/>
                        <a:pt x="428854" y="278395"/>
                        <a:pt x="496103" y="258550"/>
                      </a:cubicBezTo>
                      <a:cubicBezTo>
                        <a:pt x="563352" y="238705"/>
                        <a:pt x="592016" y="193503"/>
                        <a:pt x="608553" y="165941"/>
                      </a:cubicBezTo>
                      <a:cubicBezTo>
                        <a:pt x="625090" y="138379"/>
                        <a:pt x="607451" y="118534"/>
                        <a:pt x="595324" y="93177"/>
                      </a:cubicBezTo>
                      <a:cubicBezTo>
                        <a:pt x="583197" y="67820"/>
                        <a:pt x="567762" y="29233"/>
                        <a:pt x="535791" y="13798"/>
                      </a:cubicBezTo>
                      <a:cubicBezTo>
                        <a:pt x="503820" y="-1637"/>
                        <a:pt x="453658" y="-534"/>
                        <a:pt x="403497" y="56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87" name="Group 486"/>
            <p:cNvGrpSpPr/>
            <p:nvPr userDrawn="1"/>
          </p:nvGrpSpPr>
          <p:grpSpPr>
            <a:xfrm>
              <a:off x="634171" y="997139"/>
              <a:ext cx="2530418" cy="952900"/>
              <a:chOff x="634171" y="873652"/>
              <a:chExt cx="2530418" cy="952900"/>
            </a:xfrm>
          </p:grpSpPr>
          <p:sp>
            <p:nvSpPr>
              <p:cNvPr id="488" name="Freeform 487"/>
              <p:cNvSpPr/>
              <p:nvPr/>
            </p:nvSpPr>
            <p:spPr>
              <a:xfrm>
                <a:off x="634171" y="882453"/>
                <a:ext cx="2510379" cy="943819"/>
              </a:xfrm>
              <a:custGeom>
                <a:avLst/>
                <a:gdLst>
                  <a:gd name="connsiteX0" fmla="*/ 225740 w 2510379"/>
                  <a:gd name="connsiteY0" fmla="*/ 579440 h 943819"/>
                  <a:gd name="connsiteX1" fmla="*/ 40529 w 2510379"/>
                  <a:gd name="connsiteY1" fmla="*/ 592670 h 943819"/>
                  <a:gd name="connsiteX2" fmla="*/ 20685 w 2510379"/>
                  <a:gd name="connsiteY2" fmla="*/ 777887 h 943819"/>
                  <a:gd name="connsiteX3" fmla="*/ 285273 w 2510379"/>
                  <a:gd name="connsiteY3" fmla="*/ 830807 h 943819"/>
                  <a:gd name="connsiteX4" fmla="*/ 457255 w 2510379"/>
                  <a:gd name="connsiteY4" fmla="*/ 824192 h 943819"/>
                  <a:gd name="connsiteX5" fmla="*/ 543246 w 2510379"/>
                  <a:gd name="connsiteY5" fmla="*/ 883726 h 943819"/>
                  <a:gd name="connsiteX6" fmla="*/ 821064 w 2510379"/>
                  <a:gd name="connsiteY6" fmla="*/ 863881 h 943819"/>
                  <a:gd name="connsiteX7" fmla="*/ 920284 w 2510379"/>
                  <a:gd name="connsiteY7" fmla="*/ 936645 h 943819"/>
                  <a:gd name="connsiteX8" fmla="*/ 1310552 w 2510379"/>
                  <a:gd name="connsiteY8" fmla="*/ 936645 h 943819"/>
                  <a:gd name="connsiteX9" fmla="*/ 1628057 w 2510379"/>
                  <a:gd name="connsiteY9" fmla="*/ 896956 h 943819"/>
                  <a:gd name="connsiteX10" fmla="*/ 1952178 w 2510379"/>
                  <a:gd name="connsiteY10" fmla="*/ 936645 h 943819"/>
                  <a:gd name="connsiteX11" fmla="*/ 2236610 w 2510379"/>
                  <a:gd name="connsiteY11" fmla="*/ 797732 h 943819"/>
                  <a:gd name="connsiteX12" fmla="*/ 2448281 w 2510379"/>
                  <a:gd name="connsiteY12" fmla="*/ 744813 h 943819"/>
                  <a:gd name="connsiteX13" fmla="*/ 2507813 w 2510379"/>
                  <a:gd name="connsiteY13" fmla="*/ 586055 h 943819"/>
                  <a:gd name="connsiteX14" fmla="*/ 2382134 w 2510379"/>
                  <a:gd name="connsiteY14" fmla="*/ 519906 h 943819"/>
                  <a:gd name="connsiteX15" fmla="*/ 2375519 w 2510379"/>
                  <a:gd name="connsiteY15" fmla="*/ 394223 h 943819"/>
                  <a:gd name="connsiteX16" fmla="*/ 2203537 w 2510379"/>
                  <a:gd name="connsiteY16" fmla="*/ 367764 h 943819"/>
                  <a:gd name="connsiteX17" fmla="*/ 2203537 w 2510379"/>
                  <a:gd name="connsiteY17" fmla="*/ 268540 h 943819"/>
                  <a:gd name="connsiteX18" fmla="*/ 1998481 w 2510379"/>
                  <a:gd name="connsiteY18" fmla="*/ 235465 h 943819"/>
                  <a:gd name="connsiteX19" fmla="*/ 1800040 w 2510379"/>
                  <a:gd name="connsiteY19" fmla="*/ 275155 h 943819"/>
                  <a:gd name="connsiteX20" fmla="*/ 1740507 w 2510379"/>
                  <a:gd name="connsiteY20" fmla="*/ 162702 h 943819"/>
                  <a:gd name="connsiteX21" fmla="*/ 1508993 w 2510379"/>
                  <a:gd name="connsiteY21" fmla="*/ 169316 h 943819"/>
                  <a:gd name="connsiteX22" fmla="*/ 1469305 w 2510379"/>
                  <a:gd name="connsiteY22" fmla="*/ 242080 h 943819"/>
                  <a:gd name="connsiteX23" fmla="*/ 1416387 w 2510379"/>
                  <a:gd name="connsiteY23" fmla="*/ 76708 h 943819"/>
                  <a:gd name="connsiteX24" fmla="*/ 1244405 w 2510379"/>
                  <a:gd name="connsiteY24" fmla="*/ 3944 h 943819"/>
                  <a:gd name="connsiteX25" fmla="*/ 986431 w 2510379"/>
                  <a:gd name="connsiteY25" fmla="*/ 30404 h 943819"/>
                  <a:gd name="connsiteX26" fmla="*/ 873981 w 2510379"/>
                  <a:gd name="connsiteY26" fmla="*/ 202391 h 943819"/>
                  <a:gd name="connsiteX27" fmla="*/ 754917 w 2510379"/>
                  <a:gd name="connsiteY27" fmla="*/ 142857 h 943819"/>
                  <a:gd name="connsiteX28" fmla="*/ 503558 w 2510379"/>
                  <a:gd name="connsiteY28" fmla="*/ 142857 h 943819"/>
                  <a:gd name="connsiteX29" fmla="*/ 397723 w 2510379"/>
                  <a:gd name="connsiteY29" fmla="*/ 328074 h 943819"/>
                  <a:gd name="connsiteX30" fmla="*/ 311732 w 2510379"/>
                  <a:gd name="connsiteY30" fmla="*/ 361149 h 943819"/>
                  <a:gd name="connsiteX31" fmla="*/ 205896 w 2510379"/>
                  <a:gd name="connsiteY31" fmla="*/ 380993 h 943819"/>
                  <a:gd name="connsiteX32" fmla="*/ 152979 w 2510379"/>
                  <a:gd name="connsiteY32" fmla="*/ 480217 h 943819"/>
                  <a:gd name="connsiteX33" fmla="*/ 225740 w 2510379"/>
                  <a:gd name="connsiteY33" fmla="*/ 579440 h 9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10379" h="943819">
                    <a:moveTo>
                      <a:pt x="225740" y="579440"/>
                    </a:moveTo>
                    <a:cubicBezTo>
                      <a:pt x="206998" y="598182"/>
                      <a:pt x="74705" y="559595"/>
                      <a:pt x="40529" y="592670"/>
                    </a:cubicBezTo>
                    <a:cubicBezTo>
                      <a:pt x="6353" y="625745"/>
                      <a:pt x="-20106" y="738198"/>
                      <a:pt x="20685" y="777887"/>
                    </a:cubicBezTo>
                    <a:cubicBezTo>
                      <a:pt x="61476" y="817577"/>
                      <a:pt x="212511" y="823090"/>
                      <a:pt x="285273" y="830807"/>
                    </a:cubicBezTo>
                    <a:cubicBezTo>
                      <a:pt x="358035" y="838524"/>
                      <a:pt x="414260" y="815372"/>
                      <a:pt x="457255" y="824192"/>
                    </a:cubicBezTo>
                    <a:cubicBezTo>
                      <a:pt x="500250" y="833012"/>
                      <a:pt x="482611" y="877111"/>
                      <a:pt x="543246" y="883726"/>
                    </a:cubicBezTo>
                    <a:cubicBezTo>
                      <a:pt x="603881" y="890341"/>
                      <a:pt x="758224" y="855061"/>
                      <a:pt x="821064" y="863881"/>
                    </a:cubicBezTo>
                    <a:cubicBezTo>
                      <a:pt x="883904" y="872701"/>
                      <a:pt x="838703" y="924518"/>
                      <a:pt x="920284" y="936645"/>
                    </a:cubicBezTo>
                    <a:cubicBezTo>
                      <a:pt x="1001865" y="948772"/>
                      <a:pt x="1192590" y="943260"/>
                      <a:pt x="1310552" y="936645"/>
                    </a:cubicBezTo>
                    <a:cubicBezTo>
                      <a:pt x="1428514" y="930030"/>
                      <a:pt x="1521119" y="896956"/>
                      <a:pt x="1628057" y="896956"/>
                    </a:cubicBezTo>
                    <a:cubicBezTo>
                      <a:pt x="1734995" y="896956"/>
                      <a:pt x="1850753" y="953182"/>
                      <a:pt x="1952178" y="936645"/>
                    </a:cubicBezTo>
                    <a:cubicBezTo>
                      <a:pt x="2053603" y="920108"/>
                      <a:pt x="2153926" y="829704"/>
                      <a:pt x="2236610" y="797732"/>
                    </a:cubicBezTo>
                    <a:cubicBezTo>
                      <a:pt x="2319294" y="765760"/>
                      <a:pt x="2403081" y="780093"/>
                      <a:pt x="2448281" y="744813"/>
                    </a:cubicBezTo>
                    <a:cubicBezTo>
                      <a:pt x="2493482" y="709534"/>
                      <a:pt x="2518837" y="623539"/>
                      <a:pt x="2507813" y="586055"/>
                    </a:cubicBezTo>
                    <a:cubicBezTo>
                      <a:pt x="2496789" y="548571"/>
                      <a:pt x="2404183" y="551878"/>
                      <a:pt x="2382134" y="519906"/>
                    </a:cubicBezTo>
                    <a:cubicBezTo>
                      <a:pt x="2360085" y="487934"/>
                      <a:pt x="2405285" y="419580"/>
                      <a:pt x="2375519" y="394223"/>
                    </a:cubicBezTo>
                    <a:cubicBezTo>
                      <a:pt x="2345753" y="368866"/>
                      <a:pt x="2232201" y="388711"/>
                      <a:pt x="2203537" y="367764"/>
                    </a:cubicBezTo>
                    <a:cubicBezTo>
                      <a:pt x="2174873" y="346817"/>
                      <a:pt x="2237713" y="290590"/>
                      <a:pt x="2203537" y="268540"/>
                    </a:cubicBezTo>
                    <a:cubicBezTo>
                      <a:pt x="2169361" y="246490"/>
                      <a:pt x="2065730" y="234363"/>
                      <a:pt x="1998481" y="235465"/>
                    </a:cubicBezTo>
                    <a:cubicBezTo>
                      <a:pt x="1931232" y="236567"/>
                      <a:pt x="1843036" y="287282"/>
                      <a:pt x="1800040" y="275155"/>
                    </a:cubicBezTo>
                    <a:cubicBezTo>
                      <a:pt x="1757044" y="263028"/>
                      <a:pt x="1789015" y="180342"/>
                      <a:pt x="1740507" y="162702"/>
                    </a:cubicBezTo>
                    <a:cubicBezTo>
                      <a:pt x="1691999" y="145062"/>
                      <a:pt x="1554193" y="156086"/>
                      <a:pt x="1508993" y="169316"/>
                    </a:cubicBezTo>
                    <a:cubicBezTo>
                      <a:pt x="1463793" y="182546"/>
                      <a:pt x="1484739" y="257515"/>
                      <a:pt x="1469305" y="242080"/>
                    </a:cubicBezTo>
                    <a:cubicBezTo>
                      <a:pt x="1453871" y="226645"/>
                      <a:pt x="1453870" y="116397"/>
                      <a:pt x="1416387" y="76708"/>
                    </a:cubicBezTo>
                    <a:cubicBezTo>
                      <a:pt x="1378904" y="37019"/>
                      <a:pt x="1316064" y="11661"/>
                      <a:pt x="1244405" y="3944"/>
                    </a:cubicBezTo>
                    <a:cubicBezTo>
                      <a:pt x="1172746" y="-3773"/>
                      <a:pt x="1048168" y="-2670"/>
                      <a:pt x="986431" y="30404"/>
                    </a:cubicBezTo>
                    <a:cubicBezTo>
                      <a:pt x="924694" y="63478"/>
                      <a:pt x="912567" y="183649"/>
                      <a:pt x="873981" y="202391"/>
                    </a:cubicBezTo>
                    <a:cubicBezTo>
                      <a:pt x="835395" y="221133"/>
                      <a:pt x="816654" y="152779"/>
                      <a:pt x="754917" y="142857"/>
                    </a:cubicBezTo>
                    <a:cubicBezTo>
                      <a:pt x="693180" y="132935"/>
                      <a:pt x="563090" y="111987"/>
                      <a:pt x="503558" y="142857"/>
                    </a:cubicBezTo>
                    <a:cubicBezTo>
                      <a:pt x="444026" y="173727"/>
                      <a:pt x="429694" y="291692"/>
                      <a:pt x="397723" y="328074"/>
                    </a:cubicBezTo>
                    <a:cubicBezTo>
                      <a:pt x="365752" y="364456"/>
                      <a:pt x="343703" y="352329"/>
                      <a:pt x="311732" y="361149"/>
                    </a:cubicBezTo>
                    <a:cubicBezTo>
                      <a:pt x="279761" y="369969"/>
                      <a:pt x="232355" y="361148"/>
                      <a:pt x="205896" y="380993"/>
                    </a:cubicBezTo>
                    <a:cubicBezTo>
                      <a:pt x="179437" y="400838"/>
                      <a:pt x="150774" y="444938"/>
                      <a:pt x="152979" y="480217"/>
                    </a:cubicBezTo>
                    <a:cubicBezTo>
                      <a:pt x="155184" y="515496"/>
                      <a:pt x="244482" y="560698"/>
                      <a:pt x="225740" y="579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9" name="Freeform 488"/>
              <p:cNvSpPr/>
              <p:nvPr/>
            </p:nvSpPr>
            <p:spPr>
              <a:xfrm flipH="1">
                <a:off x="826123" y="998648"/>
                <a:ext cx="2034390" cy="764862"/>
              </a:xfrm>
              <a:custGeom>
                <a:avLst/>
                <a:gdLst>
                  <a:gd name="connsiteX0" fmla="*/ 225740 w 2510379"/>
                  <a:gd name="connsiteY0" fmla="*/ 579440 h 943819"/>
                  <a:gd name="connsiteX1" fmla="*/ 40529 w 2510379"/>
                  <a:gd name="connsiteY1" fmla="*/ 592670 h 943819"/>
                  <a:gd name="connsiteX2" fmla="*/ 20685 w 2510379"/>
                  <a:gd name="connsiteY2" fmla="*/ 777887 h 943819"/>
                  <a:gd name="connsiteX3" fmla="*/ 285273 w 2510379"/>
                  <a:gd name="connsiteY3" fmla="*/ 830807 h 943819"/>
                  <a:gd name="connsiteX4" fmla="*/ 457255 w 2510379"/>
                  <a:gd name="connsiteY4" fmla="*/ 824192 h 943819"/>
                  <a:gd name="connsiteX5" fmla="*/ 543246 w 2510379"/>
                  <a:gd name="connsiteY5" fmla="*/ 883726 h 943819"/>
                  <a:gd name="connsiteX6" fmla="*/ 821064 w 2510379"/>
                  <a:gd name="connsiteY6" fmla="*/ 863881 h 943819"/>
                  <a:gd name="connsiteX7" fmla="*/ 920284 w 2510379"/>
                  <a:gd name="connsiteY7" fmla="*/ 936645 h 943819"/>
                  <a:gd name="connsiteX8" fmla="*/ 1310552 w 2510379"/>
                  <a:gd name="connsiteY8" fmla="*/ 936645 h 943819"/>
                  <a:gd name="connsiteX9" fmla="*/ 1628057 w 2510379"/>
                  <a:gd name="connsiteY9" fmla="*/ 896956 h 943819"/>
                  <a:gd name="connsiteX10" fmla="*/ 1952178 w 2510379"/>
                  <a:gd name="connsiteY10" fmla="*/ 936645 h 943819"/>
                  <a:gd name="connsiteX11" fmla="*/ 2236610 w 2510379"/>
                  <a:gd name="connsiteY11" fmla="*/ 797732 h 943819"/>
                  <a:gd name="connsiteX12" fmla="*/ 2448281 w 2510379"/>
                  <a:gd name="connsiteY12" fmla="*/ 744813 h 943819"/>
                  <a:gd name="connsiteX13" fmla="*/ 2507813 w 2510379"/>
                  <a:gd name="connsiteY13" fmla="*/ 586055 h 943819"/>
                  <a:gd name="connsiteX14" fmla="*/ 2382134 w 2510379"/>
                  <a:gd name="connsiteY14" fmla="*/ 519906 h 943819"/>
                  <a:gd name="connsiteX15" fmla="*/ 2375519 w 2510379"/>
                  <a:gd name="connsiteY15" fmla="*/ 394223 h 943819"/>
                  <a:gd name="connsiteX16" fmla="*/ 2203537 w 2510379"/>
                  <a:gd name="connsiteY16" fmla="*/ 367764 h 943819"/>
                  <a:gd name="connsiteX17" fmla="*/ 2203537 w 2510379"/>
                  <a:gd name="connsiteY17" fmla="*/ 268540 h 943819"/>
                  <a:gd name="connsiteX18" fmla="*/ 1998481 w 2510379"/>
                  <a:gd name="connsiteY18" fmla="*/ 235465 h 943819"/>
                  <a:gd name="connsiteX19" fmla="*/ 1800040 w 2510379"/>
                  <a:gd name="connsiteY19" fmla="*/ 275155 h 943819"/>
                  <a:gd name="connsiteX20" fmla="*/ 1740507 w 2510379"/>
                  <a:gd name="connsiteY20" fmla="*/ 162702 h 943819"/>
                  <a:gd name="connsiteX21" fmla="*/ 1508993 w 2510379"/>
                  <a:gd name="connsiteY21" fmla="*/ 169316 h 943819"/>
                  <a:gd name="connsiteX22" fmla="*/ 1469305 w 2510379"/>
                  <a:gd name="connsiteY22" fmla="*/ 242080 h 943819"/>
                  <a:gd name="connsiteX23" fmla="*/ 1416387 w 2510379"/>
                  <a:gd name="connsiteY23" fmla="*/ 76708 h 943819"/>
                  <a:gd name="connsiteX24" fmla="*/ 1244405 w 2510379"/>
                  <a:gd name="connsiteY24" fmla="*/ 3944 h 943819"/>
                  <a:gd name="connsiteX25" fmla="*/ 986431 w 2510379"/>
                  <a:gd name="connsiteY25" fmla="*/ 30404 h 943819"/>
                  <a:gd name="connsiteX26" fmla="*/ 873981 w 2510379"/>
                  <a:gd name="connsiteY26" fmla="*/ 202391 h 943819"/>
                  <a:gd name="connsiteX27" fmla="*/ 754917 w 2510379"/>
                  <a:gd name="connsiteY27" fmla="*/ 142857 h 943819"/>
                  <a:gd name="connsiteX28" fmla="*/ 503558 w 2510379"/>
                  <a:gd name="connsiteY28" fmla="*/ 142857 h 943819"/>
                  <a:gd name="connsiteX29" fmla="*/ 397723 w 2510379"/>
                  <a:gd name="connsiteY29" fmla="*/ 328074 h 943819"/>
                  <a:gd name="connsiteX30" fmla="*/ 311732 w 2510379"/>
                  <a:gd name="connsiteY30" fmla="*/ 361149 h 943819"/>
                  <a:gd name="connsiteX31" fmla="*/ 205896 w 2510379"/>
                  <a:gd name="connsiteY31" fmla="*/ 380993 h 943819"/>
                  <a:gd name="connsiteX32" fmla="*/ 152979 w 2510379"/>
                  <a:gd name="connsiteY32" fmla="*/ 480217 h 943819"/>
                  <a:gd name="connsiteX33" fmla="*/ 225740 w 2510379"/>
                  <a:gd name="connsiteY33" fmla="*/ 579440 h 9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10379" h="943819">
                    <a:moveTo>
                      <a:pt x="225740" y="579440"/>
                    </a:moveTo>
                    <a:cubicBezTo>
                      <a:pt x="206998" y="598182"/>
                      <a:pt x="74705" y="559595"/>
                      <a:pt x="40529" y="592670"/>
                    </a:cubicBezTo>
                    <a:cubicBezTo>
                      <a:pt x="6353" y="625745"/>
                      <a:pt x="-20106" y="738198"/>
                      <a:pt x="20685" y="777887"/>
                    </a:cubicBezTo>
                    <a:cubicBezTo>
                      <a:pt x="61476" y="817577"/>
                      <a:pt x="212511" y="823090"/>
                      <a:pt x="285273" y="830807"/>
                    </a:cubicBezTo>
                    <a:cubicBezTo>
                      <a:pt x="358035" y="838524"/>
                      <a:pt x="414260" y="815372"/>
                      <a:pt x="457255" y="824192"/>
                    </a:cubicBezTo>
                    <a:cubicBezTo>
                      <a:pt x="500250" y="833012"/>
                      <a:pt x="482611" y="877111"/>
                      <a:pt x="543246" y="883726"/>
                    </a:cubicBezTo>
                    <a:cubicBezTo>
                      <a:pt x="603881" y="890341"/>
                      <a:pt x="758224" y="855061"/>
                      <a:pt x="821064" y="863881"/>
                    </a:cubicBezTo>
                    <a:cubicBezTo>
                      <a:pt x="883904" y="872701"/>
                      <a:pt x="838703" y="924518"/>
                      <a:pt x="920284" y="936645"/>
                    </a:cubicBezTo>
                    <a:cubicBezTo>
                      <a:pt x="1001865" y="948772"/>
                      <a:pt x="1192590" y="943260"/>
                      <a:pt x="1310552" y="936645"/>
                    </a:cubicBezTo>
                    <a:cubicBezTo>
                      <a:pt x="1428514" y="930030"/>
                      <a:pt x="1521119" y="896956"/>
                      <a:pt x="1628057" y="896956"/>
                    </a:cubicBezTo>
                    <a:cubicBezTo>
                      <a:pt x="1734995" y="896956"/>
                      <a:pt x="1850753" y="953182"/>
                      <a:pt x="1952178" y="936645"/>
                    </a:cubicBezTo>
                    <a:cubicBezTo>
                      <a:pt x="2053603" y="920108"/>
                      <a:pt x="2153926" y="829704"/>
                      <a:pt x="2236610" y="797732"/>
                    </a:cubicBezTo>
                    <a:cubicBezTo>
                      <a:pt x="2319294" y="765760"/>
                      <a:pt x="2403081" y="780093"/>
                      <a:pt x="2448281" y="744813"/>
                    </a:cubicBezTo>
                    <a:cubicBezTo>
                      <a:pt x="2493482" y="709534"/>
                      <a:pt x="2518837" y="623539"/>
                      <a:pt x="2507813" y="586055"/>
                    </a:cubicBezTo>
                    <a:cubicBezTo>
                      <a:pt x="2496789" y="548571"/>
                      <a:pt x="2404183" y="551878"/>
                      <a:pt x="2382134" y="519906"/>
                    </a:cubicBezTo>
                    <a:cubicBezTo>
                      <a:pt x="2360085" y="487934"/>
                      <a:pt x="2405285" y="419580"/>
                      <a:pt x="2375519" y="394223"/>
                    </a:cubicBezTo>
                    <a:cubicBezTo>
                      <a:pt x="2345753" y="368866"/>
                      <a:pt x="2232201" y="388711"/>
                      <a:pt x="2203537" y="367764"/>
                    </a:cubicBezTo>
                    <a:cubicBezTo>
                      <a:pt x="2174873" y="346817"/>
                      <a:pt x="2237713" y="290590"/>
                      <a:pt x="2203537" y="268540"/>
                    </a:cubicBezTo>
                    <a:cubicBezTo>
                      <a:pt x="2169361" y="246490"/>
                      <a:pt x="2065730" y="234363"/>
                      <a:pt x="1998481" y="235465"/>
                    </a:cubicBezTo>
                    <a:cubicBezTo>
                      <a:pt x="1931232" y="236567"/>
                      <a:pt x="1843036" y="287282"/>
                      <a:pt x="1800040" y="275155"/>
                    </a:cubicBezTo>
                    <a:cubicBezTo>
                      <a:pt x="1757044" y="263028"/>
                      <a:pt x="1789015" y="180342"/>
                      <a:pt x="1740507" y="162702"/>
                    </a:cubicBezTo>
                    <a:cubicBezTo>
                      <a:pt x="1691999" y="145062"/>
                      <a:pt x="1554193" y="156086"/>
                      <a:pt x="1508993" y="169316"/>
                    </a:cubicBezTo>
                    <a:cubicBezTo>
                      <a:pt x="1463793" y="182546"/>
                      <a:pt x="1484739" y="257515"/>
                      <a:pt x="1469305" y="242080"/>
                    </a:cubicBezTo>
                    <a:cubicBezTo>
                      <a:pt x="1453871" y="226645"/>
                      <a:pt x="1453870" y="116397"/>
                      <a:pt x="1416387" y="76708"/>
                    </a:cubicBezTo>
                    <a:cubicBezTo>
                      <a:pt x="1378904" y="37019"/>
                      <a:pt x="1316064" y="11661"/>
                      <a:pt x="1244405" y="3944"/>
                    </a:cubicBezTo>
                    <a:cubicBezTo>
                      <a:pt x="1172746" y="-3773"/>
                      <a:pt x="1048168" y="-2670"/>
                      <a:pt x="986431" y="30404"/>
                    </a:cubicBezTo>
                    <a:cubicBezTo>
                      <a:pt x="924694" y="63478"/>
                      <a:pt x="912567" y="183649"/>
                      <a:pt x="873981" y="202391"/>
                    </a:cubicBezTo>
                    <a:cubicBezTo>
                      <a:pt x="835395" y="221133"/>
                      <a:pt x="816654" y="152779"/>
                      <a:pt x="754917" y="142857"/>
                    </a:cubicBezTo>
                    <a:cubicBezTo>
                      <a:pt x="693180" y="132935"/>
                      <a:pt x="563090" y="111987"/>
                      <a:pt x="503558" y="142857"/>
                    </a:cubicBezTo>
                    <a:cubicBezTo>
                      <a:pt x="444026" y="173727"/>
                      <a:pt x="429694" y="291692"/>
                      <a:pt x="397723" y="328074"/>
                    </a:cubicBezTo>
                    <a:cubicBezTo>
                      <a:pt x="365752" y="364456"/>
                      <a:pt x="343703" y="352329"/>
                      <a:pt x="311732" y="361149"/>
                    </a:cubicBezTo>
                    <a:cubicBezTo>
                      <a:pt x="279761" y="369969"/>
                      <a:pt x="232355" y="361148"/>
                      <a:pt x="205896" y="380993"/>
                    </a:cubicBezTo>
                    <a:cubicBezTo>
                      <a:pt x="179437" y="400838"/>
                      <a:pt x="150774" y="444938"/>
                      <a:pt x="152979" y="480217"/>
                    </a:cubicBezTo>
                    <a:cubicBezTo>
                      <a:pt x="155184" y="515496"/>
                      <a:pt x="244482" y="560698"/>
                      <a:pt x="225740" y="579440"/>
                    </a:cubicBezTo>
                    <a:close/>
                  </a:path>
                </a:pathLst>
              </a:custGeom>
              <a:solidFill>
                <a:srgbClr val="276B7D">
                  <a:lumMod val="20000"/>
                  <a:lumOff val="8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90" name="Group 489"/>
              <p:cNvGrpSpPr/>
              <p:nvPr/>
            </p:nvGrpSpPr>
            <p:grpSpPr>
              <a:xfrm>
                <a:off x="647600" y="873652"/>
                <a:ext cx="2516989" cy="952900"/>
                <a:chOff x="647600" y="873652"/>
                <a:chExt cx="2516989" cy="952900"/>
              </a:xfrm>
            </p:grpSpPr>
            <p:sp>
              <p:nvSpPr>
                <p:cNvPr id="491" name="Freeform 490"/>
                <p:cNvSpPr/>
                <p:nvPr/>
              </p:nvSpPr>
              <p:spPr>
                <a:xfrm>
                  <a:off x="647600" y="1441875"/>
                  <a:ext cx="1555096" cy="384677"/>
                </a:xfrm>
                <a:custGeom>
                  <a:avLst/>
                  <a:gdLst>
                    <a:gd name="connsiteX0" fmla="*/ 1555096 w 1555096"/>
                    <a:gd name="connsiteY0" fmla="*/ 344149 h 384677"/>
                    <a:gd name="connsiteX1" fmla="*/ 953158 w 1555096"/>
                    <a:gd name="connsiteY1" fmla="*/ 383838 h 384677"/>
                    <a:gd name="connsiteX2" fmla="*/ 807635 w 1555096"/>
                    <a:gd name="connsiteY2" fmla="*/ 311074 h 384677"/>
                    <a:gd name="connsiteX3" fmla="*/ 503358 w 1555096"/>
                    <a:gd name="connsiteY3" fmla="*/ 330919 h 384677"/>
                    <a:gd name="connsiteX4" fmla="*/ 443826 w 1555096"/>
                    <a:gd name="connsiteY4" fmla="*/ 258155 h 384677"/>
                    <a:gd name="connsiteX5" fmla="*/ 238770 w 1555096"/>
                    <a:gd name="connsiteY5" fmla="*/ 271385 h 384677"/>
                    <a:gd name="connsiteX6" fmla="*/ 13870 w 1555096"/>
                    <a:gd name="connsiteY6" fmla="*/ 218465 h 384677"/>
                    <a:gd name="connsiteX7" fmla="*/ 40329 w 1555096"/>
                    <a:gd name="connsiteY7" fmla="*/ 53093 h 384677"/>
                    <a:gd name="connsiteX8" fmla="*/ 172623 w 1555096"/>
                    <a:gd name="connsiteY8" fmla="*/ 174 h 384677"/>
                    <a:gd name="connsiteX9" fmla="*/ 245385 w 1555096"/>
                    <a:gd name="connsiteY9" fmla="*/ 66323 h 384677"/>
                    <a:gd name="connsiteX10" fmla="*/ 218926 w 1555096"/>
                    <a:gd name="connsiteY10" fmla="*/ 92782 h 384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55096" h="384677">
                      <a:moveTo>
                        <a:pt x="1555096" y="344149"/>
                      </a:moveTo>
                      <a:cubicBezTo>
                        <a:pt x="1316415" y="366750"/>
                        <a:pt x="1077735" y="389351"/>
                        <a:pt x="953158" y="383838"/>
                      </a:cubicBezTo>
                      <a:cubicBezTo>
                        <a:pt x="828581" y="378326"/>
                        <a:pt x="882602" y="319894"/>
                        <a:pt x="807635" y="311074"/>
                      </a:cubicBezTo>
                      <a:cubicBezTo>
                        <a:pt x="732668" y="302254"/>
                        <a:pt x="563993" y="339739"/>
                        <a:pt x="503358" y="330919"/>
                      </a:cubicBezTo>
                      <a:cubicBezTo>
                        <a:pt x="442723" y="322099"/>
                        <a:pt x="487924" y="268077"/>
                        <a:pt x="443826" y="258155"/>
                      </a:cubicBezTo>
                      <a:cubicBezTo>
                        <a:pt x="399728" y="248233"/>
                        <a:pt x="310429" y="278000"/>
                        <a:pt x="238770" y="271385"/>
                      </a:cubicBezTo>
                      <a:cubicBezTo>
                        <a:pt x="167111" y="264770"/>
                        <a:pt x="46943" y="254847"/>
                        <a:pt x="13870" y="218465"/>
                      </a:cubicBezTo>
                      <a:cubicBezTo>
                        <a:pt x="-19203" y="182083"/>
                        <a:pt x="13870" y="89475"/>
                        <a:pt x="40329" y="53093"/>
                      </a:cubicBezTo>
                      <a:cubicBezTo>
                        <a:pt x="66788" y="16711"/>
                        <a:pt x="138447" y="-2031"/>
                        <a:pt x="172623" y="174"/>
                      </a:cubicBezTo>
                      <a:cubicBezTo>
                        <a:pt x="206799" y="2379"/>
                        <a:pt x="237668" y="50888"/>
                        <a:pt x="245385" y="66323"/>
                      </a:cubicBezTo>
                      <a:cubicBezTo>
                        <a:pt x="253102" y="81758"/>
                        <a:pt x="218926" y="92782"/>
                        <a:pt x="218926" y="9278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2" name="Freeform 491"/>
                <p:cNvSpPr/>
                <p:nvPr/>
              </p:nvSpPr>
              <p:spPr>
                <a:xfrm>
                  <a:off x="785680" y="1241152"/>
                  <a:ext cx="299131" cy="194282"/>
                </a:xfrm>
                <a:custGeom>
                  <a:avLst/>
                  <a:gdLst>
                    <a:gd name="connsiteX0" fmla="*/ 1470 w 299131"/>
                    <a:gd name="connsiteY0" fmla="*/ 194282 h 194282"/>
                    <a:gd name="connsiteX1" fmla="*/ 14699 w 299131"/>
                    <a:gd name="connsiteY1" fmla="*/ 95058 h 194282"/>
                    <a:gd name="connsiteX2" fmla="*/ 107305 w 299131"/>
                    <a:gd name="connsiteY2" fmla="*/ 2450 h 194282"/>
                    <a:gd name="connsiteX3" fmla="*/ 246214 w 299131"/>
                    <a:gd name="connsiteY3" fmla="*/ 35524 h 194282"/>
                    <a:gd name="connsiteX4" fmla="*/ 299131 w 299131"/>
                    <a:gd name="connsiteY4" fmla="*/ 128133 h 19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131" h="194282">
                      <a:moveTo>
                        <a:pt x="1470" y="194282"/>
                      </a:moveTo>
                      <a:cubicBezTo>
                        <a:pt x="-735" y="160656"/>
                        <a:pt x="-2940" y="127030"/>
                        <a:pt x="14699" y="95058"/>
                      </a:cubicBezTo>
                      <a:cubicBezTo>
                        <a:pt x="32338" y="63086"/>
                        <a:pt x="68719" y="12372"/>
                        <a:pt x="107305" y="2450"/>
                      </a:cubicBezTo>
                      <a:cubicBezTo>
                        <a:pt x="145891" y="-7472"/>
                        <a:pt x="214243" y="14577"/>
                        <a:pt x="246214" y="35524"/>
                      </a:cubicBezTo>
                      <a:cubicBezTo>
                        <a:pt x="278185" y="56471"/>
                        <a:pt x="299131" y="128133"/>
                        <a:pt x="299131" y="128133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" name="Freeform 492"/>
                <p:cNvSpPr/>
                <p:nvPr/>
              </p:nvSpPr>
              <p:spPr>
                <a:xfrm>
                  <a:off x="1018664" y="1000784"/>
                  <a:ext cx="500757" cy="269277"/>
                </a:xfrm>
                <a:custGeom>
                  <a:avLst/>
                  <a:gdLst>
                    <a:gd name="connsiteX0" fmla="*/ 0 w 500757"/>
                    <a:gd name="connsiteY0" fmla="*/ 269277 h 269277"/>
                    <a:gd name="connsiteX1" fmla="*/ 72762 w 500757"/>
                    <a:gd name="connsiteY1" fmla="*/ 44371 h 269277"/>
                    <a:gd name="connsiteX2" fmla="*/ 337350 w 500757"/>
                    <a:gd name="connsiteY2" fmla="*/ 4681 h 269277"/>
                    <a:gd name="connsiteX3" fmla="*/ 489488 w 500757"/>
                    <a:gd name="connsiteY3" fmla="*/ 110520 h 269277"/>
                    <a:gd name="connsiteX4" fmla="*/ 489488 w 500757"/>
                    <a:gd name="connsiteY4" fmla="*/ 209743 h 269277"/>
                    <a:gd name="connsiteX5" fmla="*/ 489488 w 500757"/>
                    <a:gd name="connsiteY5" fmla="*/ 209743 h 26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757" h="269277">
                      <a:moveTo>
                        <a:pt x="0" y="269277"/>
                      </a:moveTo>
                      <a:cubicBezTo>
                        <a:pt x="8268" y="178873"/>
                        <a:pt x="16537" y="88470"/>
                        <a:pt x="72762" y="44371"/>
                      </a:cubicBezTo>
                      <a:cubicBezTo>
                        <a:pt x="128987" y="272"/>
                        <a:pt x="267896" y="-6344"/>
                        <a:pt x="337350" y="4681"/>
                      </a:cubicBezTo>
                      <a:cubicBezTo>
                        <a:pt x="406804" y="15706"/>
                        <a:pt x="464132" y="76343"/>
                        <a:pt x="489488" y="110520"/>
                      </a:cubicBezTo>
                      <a:cubicBezTo>
                        <a:pt x="514844" y="144697"/>
                        <a:pt x="489488" y="209743"/>
                        <a:pt x="489488" y="209743"/>
                      </a:cubicBezTo>
                      <a:lnTo>
                        <a:pt x="489488" y="209743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4" name="Freeform 493"/>
                <p:cNvSpPr/>
                <p:nvPr/>
              </p:nvSpPr>
              <p:spPr>
                <a:xfrm>
                  <a:off x="1494923" y="873652"/>
                  <a:ext cx="932694" cy="383179"/>
                </a:xfrm>
                <a:custGeom>
                  <a:avLst/>
                  <a:gdLst>
                    <a:gd name="connsiteX0" fmla="*/ 0 w 932694"/>
                    <a:gd name="connsiteY0" fmla="*/ 211192 h 383179"/>
                    <a:gd name="connsiteX1" fmla="*/ 19844 w 932694"/>
                    <a:gd name="connsiteY1" fmla="*/ 105354 h 383179"/>
                    <a:gd name="connsiteX2" fmla="*/ 119065 w 932694"/>
                    <a:gd name="connsiteY2" fmla="*/ 19360 h 383179"/>
                    <a:gd name="connsiteX3" fmla="*/ 423341 w 932694"/>
                    <a:gd name="connsiteY3" fmla="*/ 6130 h 383179"/>
                    <a:gd name="connsiteX4" fmla="*/ 568864 w 932694"/>
                    <a:gd name="connsiteY4" fmla="*/ 98739 h 383179"/>
                    <a:gd name="connsiteX5" fmla="*/ 588708 w 932694"/>
                    <a:gd name="connsiteY5" fmla="*/ 244266 h 383179"/>
                    <a:gd name="connsiteX6" fmla="*/ 641626 w 932694"/>
                    <a:gd name="connsiteY6" fmla="*/ 178117 h 383179"/>
                    <a:gd name="connsiteX7" fmla="*/ 886370 w 932694"/>
                    <a:gd name="connsiteY7" fmla="*/ 178117 h 383179"/>
                    <a:gd name="connsiteX8" fmla="*/ 932673 w 932694"/>
                    <a:gd name="connsiteY8" fmla="*/ 310416 h 383179"/>
                    <a:gd name="connsiteX9" fmla="*/ 892985 w 932694"/>
                    <a:gd name="connsiteY9" fmla="*/ 383179 h 38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694" h="383179">
                      <a:moveTo>
                        <a:pt x="0" y="211192"/>
                      </a:moveTo>
                      <a:cubicBezTo>
                        <a:pt x="0" y="174259"/>
                        <a:pt x="0" y="137326"/>
                        <a:pt x="19844" y="105354"/>
                      </a:cubicBezTo>
                      <a:cubicBezTo>
                        <a:pt x="39688" y="73382"/>
                        <a:pt x="51816" y="35897"/>
                        <a:pt x="119065" y="19360"/>
                      </a:cubicBezTo>
                      <a:cubicBezTo>
                        <a:pt x="186315" y="2823"/>
                        <a:pt x="348375" y="-7100"/>
                        <a:pt x="423341" y="6130"/>
                      </a:cubicBezTo>
                      <a:cubicBezTo>
                        <a:pt x="498308" y="19360"/>
                        <a:pt x="541303" y="59050"/>
                        <a:pt x="568864" y="98739"/>
                      </a:cubicBezTo>
                      <a:cubicBezTo>
                        <a:pt x="596425" y="138428"/>
                        <a:pt x="576581" y="231036"/>
                        <a:pt x="588708" y="244266"/>
                      </a:cubicBezTo>
                      <a:cubicBezTo>
                        <a:pt x="600835" y="257496"/>
                        <a:pt x="592016" y="189142"/>
                        <a:pt x="641626" y="178117"/>
                      </a:cubicBezTo>
                      <a:cubicBezTo>
                        <a:pt x="691236" y="167092"/>
                        <a:pt x="837862" y="156067"/>
                        <a:pt x="886370" y="178117"/>
                      </a:cubicBezTo>
                      <a:cubicBezTo>
                        <a:pt x="934878" y="200167"/>
                        <a:pt x="931571" y="276239"/>
                        <a:pt x="932673" y="310416"/>
                      </a:cubicBezTo>
                      <a:cubicBezTo>
                        <a:pt x="933776" y="344593"/>
                        <a:pt x="892985" y="383179"/>
                        <a:pt x="892985" y="38317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5" name="Freeform 494"/>
                <p:cNvSpPr/>
                <p:nvPr/>
              </p:nvSpPr>
              <p:spPr>
                <a:xfrm>
                  <a:off x="2427596" y="1097804"/>
                  <a:ext cx="413322" cy="238406"/>
                </a:xfrm>
                <a:custGeom>
                  <a:avLst/>
                  <a:gdLst>
                    <a:gd name="connsiteX0" fmla="*/ 0 w 413322"/>
                    <a:gd name="connsiteY0" fmla="*/ 73034 h 238406"/>
                    <a:gd name="connsiteX1" fmla="*/ 185212 w 413322"/>
                    <a:gd name="connsiteY1" fmla="*/ 270 h 238406"/>
                    <a:gd name="connsiteX2" fmla="*/ 396882 w 413322"/>
                    <a:gd name="connsiteY2" fmla="*/ 53189 h 238406"/>
                    <a:gd name="connsiteX3" fmla="*/ 396882 w 413322"/>
                    <a:gd name="connsiteY3" fmla="*/ 172257 h 238406"/>
                    <a:gd name="connsiteX4" fmla="*/ 377038 w 413322"/>
                    <a:gd name="connsiteY4" fmla="*/ 238406 h 238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3322" h="238406">
                      <a:moveTo>
                        <a:pt x="0" y="73034"/>
                      </a:moveTo>
                      <a:cubicBezTo>
                        <a:pt x="59532" y="38305"/>
                        <a:pt x="119065" y="3577"/>
                        <a:pt x="185212" y="270"/>
                      </a:cubicBezTo>
                      <a:cubicBezTo>
                        <a:pt x="251359" y="-3037"/>
                        <a:pt x="361604" y="24525"/>
                        <a:pt x="396882" y="53189"/>
                      </a:cubicBezTo>
                      <a:cubicBezTo>
                        <a:pt x="432160" y="81853"/>
                        <a:pt x="400189" y="141388"/>
                        <a:pt x="396882" y="172257"/>
                      </a:cubicBezTo>
                      <a:cubicBezTo>
                        <a:pt x="393575" y="203126"/>
                        <a:pt x="377038" y="238406"/>
                        <a:pt x="377038" y="238406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6" name="Freeform 495"/>
                <p:cNvSpPr/>
                <p:nvPr/>
              </p:nvSpPr>
              <p:spPr>
                <a:xfrm>
                  <a:off x="2817863" y="1236574"/>
                  <a:ext cx="346726" cy="419004"/>
                </a:xfrm>
                <a:custGeom>
                  <a:avLst/>
                  <a:gdLst>
                    <a:gd name="connsiteX0" fmla="*/ 0 w 346726"/>
                    <a:gd name="connsiteY0" fmla="*/ 33487 h 419004"/>
                    <a:gd name="connsiteX1" fmla="*/ 59533 w 346726"/>
                    <a:gd name="connsiteY1" fmla="*/ 413 h 419004"/>
                    <a:gd name="connsiteX2" fmla="*/ 158753 w 346726"/>
                    <a:gd name="connsiteY2" fmla="*/ 20257 h 419004"/>
                    <a:gd name="connsiteX3" fmla="*/ 211671 w 346726"/>
                    <a:gd name="connsiteY3" fmla="*/ 93021 h 419004"/>
                    <a:gd name="connsiteX4" fmla="*/ 205056 w 346726"/>
                    <a:gd name="connsiteY4" fmla="*/ 165785 h 419004"/>
                    <a:gd name="connsiteX5" fmla="*/ 244744 w 346726"/>
                    <a:gd name="connsiteY5" fmla="*/ 172400 h 419004"/>
                    <a:gd name="connsiteX6" fmla="*/ 343965 w 346726"/>
                    <a:gd name="connsiteY6" fmla="*/ 238549 h 419004"/>
                    <a:gd name="connsiteX7" fmla="*/ 304277 w 346726"/>
                    <a:gd name="connsiteY7" fmla="*/ 370847 h 419004"/>
                    <a:gd name="connsiteX8" fmla="*/ 152139 w 346726"/>
                    <a:gd name="connsiteY8" fmla="*/ 417152 h 419004"/>
                    <a:gd name="connsiteX9" fmla="*/ 26459 w 346726"/>
                    <a:gd name="connsiteY9" fmla="*/ 410537 h 419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726" h="419004">
                      <a:moveTo>
                        <a:pt x="0" y="33487"/>
                      </a:moveTo>
                      <a:cubicBezTo>
                        <a:pt x="16537" y="18052"/>
                        <a:pt x="33074" y="2618"/>
                        <a:pt x="59533" y="413"/>
                      </a:cubicBezTo>
                      <a:cubicBezTo>
                        <a:pt x="85992" y="-1792"/>
                        <a:pt x="133397" y="4822"/>
                        <a:pt x="158753" y="20257"/>
                      </a:cubicBezTo>
                      <a:cubicBezTo>
                        <a:pt x="184109" y="35692"/>
                        <a:pt x="203954" y="68766"/>
                        <a:pt x="211671" y="93021"/>
                      </a:cubicBezTo>
                      <a:cubicBezTo>
                        <a:pt x="219388" y="117276"/>
                        <a:pt x="199544" y="152555"/>
                        <a:pt x="205056" y="165785"/>
                      </a:cubicBezTo>
                      <a:cubicBezTo>
                        <a:pt x="210568" y="179015"/>
                        <a:pt x="221593" y="160273"/>
                        <a:pt x="244744" y="172400"/>
                      </a:cubicBezTo>
                      <a:cubicBezTo>
                        <a:pt x="267895" y="184527"/>
                        <a:pt x="334043" y="205475"/>
                        <a:pt x="343965" y="238549"/>
                      </a:cubicBezTo>
                      <a:cubicBezTo>
                        <a:pt x="353887" y="271624"/>
                        <a:pt x="336248" y="341080"/>
                        <a:pt x="304277" y="370847"/>
                      </a:cubicBezTo>
                      <a:cubicBezTo>
                        <a:pt x="272306" y="400614"/>
                        <a:pt x="198442" y="410537"/>
                        <a:pt x="152139" y="417152"/>
                      </a:cubicBezTo>
                      <a:cubicBezTo>
                        <a:pt x="105836" y="423767"/>
                        <a:pt x="26459" y="410537"/>
                        <a:pt x="26459" y="41053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7" name="Freeform 496"/>
                <p:cNvSpPr/>
                <p:nvPr/>
              </p:nvSpPr>
              <p:spPr>
                <a:xfrm>
                  <a:off x="2242384" y="1514244"/>
                  <a:ext cx="615285" cy="285111"/>
                </a:xfrm>
                <a:custGeom>
                  <a:avLst/>
                  <a:gdLst>
                    <a:gd name="connsiteX0" fmla="*/ 0 w 615285"/>
                    <a:gd name="connsiteY0" fmla="*/ 251935 h 285111"/>
                    <a:gd name="connsiteX1" fmla="*/ 205056 w 615285"/>
                    <a:gd name="connsiteY1" fmla="*/ 285009 h 285111"/>
                    <a:gd name="connsiteX2" fmla="*/ 496103 w 615285"/>
                    <a:gd name="connsiteY2" fmla="*/ 258550 h 285111"/>
                    <a:gd name="connsiteX3" fmla="*/ 608553 w 615285"/>
                    <a:gd name="connsiteY3" fmla="*/ 165941 h 285111"/>
                    <a:gd name="connsiteX4" fmla="*/ 595324 w 615285"/>
                    <a:gd name="connsiteY4" fmla="*/ 93177 h 285111"/>
                    <a:gd name="connsiteX5" fmla="*/ 535791 w 615285"/>
                    <a:gd name="connsiteY5" fmla="*/ 13798 h 285111"/>
                    <a:gd name="connsiteX6" fmla="*/ 403497 w 615285"/>
                    <a:gd name="connsiteY6" fmla="*/ 569 h 28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15285" h="285111">
                      <a:moveTo>
                        <a:pt x="0" y="251935"/>
                      </a:moveTo>
                      <a:cubicBezTo>
                        <a:pt x="61186" y="267921"/>
                        <a:pt x="122372" y="283907"/>
                        <a:pt x="205056" y="285009"/>
                      </a:cubicBezTo>
                      <a:cubicBezTo>
                        <a:pt x="287740" y="286111"/>
                        <a:pt x="428854" y="278395"/>
                        <a:pt x="496103" y="258550"/>
                      </a:cubicBezTo>
                      <a:cubicBezTo>
                        <a:pt x="563352" y="238705"/>
                        <a:pt x="592016" y="193503"/>
                        <a:pt x="608553" y="165941"/>
                      </a:cubicBezTo>
                      <a:cubicBezTo>
                        <a:pt x="625090" y="138379"/>
                        <a:pt x="607451" y="118534"/>
                        <a:pt x="595324" y="93177"/>
                      </a:cubicBezTo>
                      <a:cubicBezTo>
                        <a:pt x="583197" y="67820"/>
                        <a:pt x="567762" y="29233"/>
                        <a:pt x="535791" y="13798"/>
                      </a:cubicBezTo>
                      <a:cubicBezTo>
                        <a:pt x="503820" y="-1637"/>
                        <a:pt x="453658" y="-534"/>
                        <a:pt x="403497" y="569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1B1B1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5413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- verti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6858000"/>
          </a:xfrm>
        </p:grpSpPr>
        <p:sp>
          <p:nvSpPr>
            <p:cNvPr id="127" name="Rectangle 12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2" t="47104" r="23512" b="13131"/>
            <a:stretch/>
          </p:blipFill>
          <p:spPr bwMode="auto">
            <a:xfrm>
              <a:off x="-1" y="0"/>
              <a:ext cx="914400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86834" y="5116927"/>
            <a:ext cx="11218333" cy="747897"/>
          </a:xfrm>
        </p:spPr>
        <p:txBody>
          <a:bodyPr vert="horz" wrap="square" lIns="0" tIns="0" rIns="0" bIns="0" anchor="b">
            <a:spAutoFit/>
          </a:bodyPr>
          <a:lstStyle>
            <a:lvl1pPr algn="ctr">
              <a:lnSpc>
                <a:spcPct val="100000"/>
              </a:lnSpc>
              <a:defRPr kumimoji="0" lang="en-US" sz="5400" b="1" i="0" u="none" strike="noStrike" kern="1200" cap="none" spc="0" normalizeH="0" baseline="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 smtClean="0"/>
              <a:t>Use this slide</a:t>
            </a:r>
            <a:endParaRPr kumimoji="0"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709045" y="540849"/>
            <a:ext cx="8773913" cy="4101489"/>
            <a:chOff x="381000" y="1286432"/>
            <a:chExt cx="8454785" cy="5269744"/>
          </a:xfrm>
        </p:grpSpPr>
        <p:grpSp>
          <p:nvGrpSpPr>
            <p:cNvPr id="74" name="Group 73"/>
            <p:cNvGrpSpPr/>
            <p:nvPr userDrawn="1"/>
          </p:nvGrpSpPr>
          <p:grpSpPr>
            <a:xfrm>
              <a:off x="381000" y="1286432"/>
              <a:ext cx="2657056" cy="2613510"/>
              <a:chOff x="381000" y="1286432"/>
              <a:chExt cx="2657056" cy="2613510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1411121" y="2281176"/>
                <a:ext cx="596814" cy="624023"/>
              </a:xfrm>
              <a:custGeom>
                <a:avLst/>
                <a:gdLst>
                  <a:gd name="connsiteX0" fmla="*/ 2841738 w 3936188"/>
                  <a:gd name="connsiteY0" fmla="*/ 1117600 h 4115647"/>
                  <a:gd name="connsiteX1" fmla="*/ 2108739 w 3936188"/>
                  <a:gd name="connsiteY1" fmla="*/ 1608261 h 4115647"/>
                  <a:gd name="connsiteX2" fmla="*/ 1810837 w 3936188"/>
                  <a:gd name="connsiteY2" fmla="*/ 1402567 h 4115647"/>
                  <a:gd name="connsiteX3" fmla="*/ 1780339 w 3936188"/>
                  <a:gd name="connsiteY3" fmla="*/ 1422900 h 4115647"/>
                  <a:gd name="connsiteX4" fmla="*/ 1787964 w 3936188"/>
                  <a:gd name="connsiteY4" fmla="*/ 1453398 h 4115647"/>
                  <a:gd name="connsiteX5" fmla="*/ 1760007 w 3936188"/>
                  <a:gd name="connsiteY5" fmla="*/ 1626222 h 4115647"/>
                  <a:gd name="connsiteX6" fmla="*/ 1604974 w 3936188"/>
                  <a:gd name="connsiteY6" fmla="*/ 1697384 h 4115647"/>
                  <a:gd name="connsiteX7" fmla="*/ 1665970 w 3936188"/>
                  <a:gd name="connsiteY7" fmla="*/ 1722800 h 4115647"/>
                  <a:gd name="connsiteX8" fmla="*/ 1737133 w 3936188"/>
                  <a:gd name="connsiteY8" fmla="*/ 1758381 h 4115647"/>
                  <a:gd name="connsiteX9" fmla="*/ 1739675 w 3936188"/>
                  <a:gd name="connsiteY9" fmla="*/ 1727883 h 4115647"/>
                  <a:gd name="connsiteX10" fmla="*/ 1828628 w 3936188"/>
                  <a:gd name="connsiteY10" fmla="*/ 1748215 h 4115647"/>
                  <a:gd name="connsiteX11" fmla="*/ 2133611 w 3936188"/>
                  <a:gd name="connsiteY11" fmla="*/ 1854959 h 4115647"/>
                  <a:gd name="connsiteX12" fmla="*/ 2161568 w 3936188"/>
                  <a:gd name="connsiteY12" fmla="*/ 1832085 h 4115647"/>
                  <a:gd name="connsiteX13" fmla="*/ 2131070 w 3936188"/>
                  <a:gd name="connsiteY13" fmla="*/ 1768547 h 4115647"/>
                  <a:gd name="connsiteX14" fmla="*/ 2103113 w 3936188"/>
                  <a:gd name="connsiteY14" fmla="*/ 1771089 h 4115647"/>
                  <a:gd name="connsiteX15" fmla="*/ 2131070 w 3936188"/>
                  <a:gd name="connsiteY15" fmla="*/ 1623680 h 4115647"/>
                  <a:gd name="connsiteX16" fmla="*/ 2126696 w 3936188"/>
                  <a:gd name="connsiteY16" fmla="*/ 1620661 h 4115647"/>
                  <a:gd name="connsiteX17" fmla="*/ 2841738 w 3936188"/>
                  <a:gd name="connsiteY17" fmla="*/ 1117600 h 4115647"/>
                  <a:gd name="connsiteX18" fmla="*/ 781907 w 3936188"/>
                  <a:gd name="connsiteY18" fmla="*/ 338 h 4115647"/>
                  <a:gd name="connsiteX19" fmla="*/ 827266 w 3936188"/>
                  <a:gd name="connsiteY19" fmla="*/ 2186 h 4115647"/>
                  <a:gd name="connsiteX20" fmla="*/ 1277116 w 3936188"/>
                  <a:gd name="connsiteY20" fmla="*/ 200425 h 4115647"/>
                  <a:gd name="connsiteX21" fmla="*/ 1212308 w 3936188"/>
                  <a:gd name="connsiteY21" fmla="*/ 269047 h 4115647"/>
                  <a:gd name="connsiteX22" fmla="*/ 1258055 w 3936188"/>
                  <a:gd name="connsiteY22" fmla="*/ 429163 h 4115647"/>
                  <a:gd name="connsiteX23" fmla="*/ 1235181 w 3936188"/>
                  <a:gd name="connsiteY23" fmla="*/ 471098 h 4115647"/>
                  <a:gd name="connsiteX24" fmla="*/ 1292365 w 3936188"/>
                  <a:gd name="connsiteY24" fmla="*/ 631214 h 4115647"/>
                  <a:gd name="connsiteX25" fmla="*/ 1216119 w 3936188"/>
                  <a:gd name="connsiteY25" fmla="*/ 650276 h 4115647"/>
                  <a:gd name="connsiteX26" fmla="*/ 1219932 w 3936188"/>
                  <a:gd name="connsiteY26" fmla="*/ 715085 h 4115647"/>
                  <a:gd name="connsiteX27" fmla="*/ 1185621 w 3936188"/>
                  <a:gd name="connsiteY27" fmla="*/ 726521 h 4115647"/>
                  <a:gd name="connsiteX28" fmla="*/ 1193246 w 3936188"/>
                  <a:gd name="connsiteY28" fmla="*/ 741770 h 4115647"/>
                  <a:gd name="connsiteX29" fmla="*/ 1158935 w 3936188"/>
                  <a:gd name="connsiteY29" fmla="*/ 776081 h 4115647"/>
                  <a:gd name="connsiteX30" fmla="*/ 1120813 w 3936188"/>
                  <a:gd name="connsiteY30" fmla="*/ 871388 h 4115647"/>
                  <a:gd name="connsiteX31" fmla="*/ 975946 w 3936188"/>
                  <a:gd name="connsiteY31" fmla="*/ 867576 h 4115647"/>
                  <a:gd name="connsiteX32" fmla="*/ 979757 w 3936188"/>
                  <a:gd name="connsiteY32" fmla="*/ 901887 h 4115647"/>
                  <a:gd name="connsiteX33" fmla="*/ 1042660 w 3936188"/>
                  <a:gd name="connsiteY33" fmla="*/ 924760 h 4115647"/>
                  <a:gd name="connsiteX34" fmla="*/ 1010256 w 3936188"/>
                  <a:gd name="connsiteY34" fmla="*/ 1046754 h 4115647"/>
                  <a:gd name="connsiteX35" fmla="*/ 1132249 w 3936188"/>
                  <a:gd name="connsiteY35" fmla="*/ 1220212 h 4115647"/>
                  <a:gd name="connsiteX36" fmla="*/ 1284741 w 3936188"/>
                  <a:gd name="connsiteY36" fmla="*/ 1462294 h 4115647"/>
                  <a:gd name="connsiteX37" fmla="*/ 1338113 w 3936188"/>
                  <a:gd name="connsiteY37" fmla="*/ 1448950 h 4115647"/>
                  <a:gd name="connsiteX38" fmla="*/ 1521103 w 3936188"/>
                  <a:gd name="connsiteY38" fmla="*/ 1355550 h 4115647"/>
                  <a:gd name="connsiteX39" fmla="*/ 1875646 w 3936188"/>
                  <a:gd name="connsiteY39" fmla="*/ 1088689 h 4115647"/>
                  <a:gd name="connsiteX40" fmla="*/ 2062448 w 3936188"/>
                  <a:gd name="connsiteY40" fmla="*/ 1058191 h 4115647"/>
                  <a:gd name="connsiteX41" fmla="*/ 2096759 w 3936188"/>
                  <a:gd name="connsiteY41" fmla="*/ 1065816 h 4115647"/>
                  <a:gd name="connsiteX42" fmla="*/ 2420803 w 3936188"/>
                  <a:gd name="connsiteY42" fmla="*/ 699836 h 4115647"/>
                  <a:gd name="connsiteX43" fmla="*/ 2462738 w 3936188"/>
                  <a:gd name="connsiteY43" fmla="*/ 696023 h 4115647"/>
                  <a:gd name="connsiteX44" fmla="*/ 2504673 w 3936188"/>
                  <a:gd name="connsiteY44" fmla="*/ 638839 h 4115647"/>
                  <a:gd name="connsiteX45" fmla="*/ 2866841 w 3936188"/>
                  <a:gd name="connsiteY45" fmla="*/ 1115376 h 4115647"/>
                  <a:gd name="connsiteX46" fmla="*/ 2790596 w 3936188"/>
                  <a:gd name="connsiteY46" fmla="*/ 1351737 h 4115647"/>
                  <a:gd name="connsiteX47" fmla="*/ 2420803 w 3936188"/>
                  <a:gd name="connsiteY47" fmla="*/ 1660533 h 4115647"/>
                  <a:gd name="connsiteX48" fmla="*/ 2443677 w 3936188"/>
                  <a:gd name="connsiteY48" fmla="*/ 1732966 h 4115647"/>
                  <a:gd name="connsiteX49" fmla="*/ 2371244 w 3936188"/>
                  <a:gd name="connsiteY49" fmla="*/ 1893082 h 4115647"/>
                  <a:gd name="connsiteX50" fmla="*/ 2634291 w 3936188"/>
                  <a:gd name="connsiteY50" fmla="*/ 1858772 h 4115647"/>
                  <a:gd name="connsiteX51" fmla="*/ 2779158 w 3936188"/>
                  <a:gd name="connsiteY51" fmla="*/ 2171379 h 4115647"/>
                  <a:gd name="connsiteX52" fmla="*/ 2821094 w 3936188"/>
                  <a:gd name="connsiteY52" fmla="*/ 2289560 h 4115647"/>
                  <a:gd name="connsiteX53" fmla="*/ 3310973 w 3936188"/>
                  <a:gd name="connsiteY53" fmla="*/ 3158762 h 4115647"/>
                  <a:gd name="connsiteX54" fmla="*/ 3095579 w 3936188"/>
                  <a:gd name="connsiteY54" fmla="*/ 3318878 h 4115647"/>
                  <a:gd name="connsiteX55" fmla="*/ 3274756 w 3936188"/>
                  <a:gd name="connsiteY55" fmla="*/ 3501868 h 4115647"/>
                  <a:gd name="connsiteX56" fmla="*/ 3290005 w 3936188"/>
                  <a:gd name="connsiteY56" fmla="*/ 3484713 h 4115647"/>
                  <a:gd name="connsiteX57" fmla="*/ 3351002 w 3936188"/>
                  <a:gd name="connsiteY57" fmla="*/ 3534272 h 4115647"/>
                  <a:gd name="connsiteX58" fmla="*/ 3629299 w 3936188"/>
                  <a:gd name="connsiteY58" fmla="*/ 3539991 h 4115647"/>
                  <a:gd name="connsiteX59" fmla="*/ 3825631 w 3936188"/>
                  <a:gd name="connsiteY59" fmla="*/ 3379875 h 4115647"/>
                  <a:gd name="connsiteX60" fmla="*/ 3936188 w 3936188"/>
                  <a:gd name="connsiteY60" fmla="*/ 3400843 h 4115647"/>
                  <a:gd name="connsiteX61" fmla="*/ 3497775 w 3936188"/>
                  <a:gd name="connsiteY61" fmla="*/ 3839256 h 4115647"/>
                  <a:gd name="connsiteX62" fmla="*/ 3356720 w 3936188"/>
                  <a:gd name="connsiteY62" fmla="*/ 3896440 h 4115647"/>
                  <a:gd name="connsiteX63" fmla="*/ 3375781 w 3936188"/>
                  <a:gd name="connsiteY63" fmla="*/ 3938375 h 4115647"/>
                  <a:gd name="connsiteX64" fmla="*/ 3114640 w 3936188"/>
                  <a:gd name="connsiteY64" fmla="*/ 4115647 h 4115647"/>
                  <a:gd name="connsiteX65" fmla="*/ 3066986 w 3936188"/>
                  <a:gd name="connsiteY65" fmla="*/ 4048932 h 4115647"/>
                  <a:gd name="connsiteX66" fmla="*/ 3066986 w 3936188"/>
                  <a:gd name="connsiteY66" fmla="*/ 4037495 h 4115647"/>
                  <a:gd name="connsiteX67" fmla="*/ 2937368 w 3936188"/>
                  <a:gd name="connsiteY67" fmla="*/ 3850693 h 4115647"/>
                  <a:gd name="connsiteX68" fmla="*/ 2956429 w 3936188"/>
                  <a:gd name="connsiteY68" fmla="*/ 3833538 h 4115647"/>
                  <a:gd name="connsiteX69" fmla="*/ 2889715 w 3936188"/>
                  <a:gd name="connsiteY69" fmla="*/ 3599082 h 4115647"/>
                  <a:gd name="connsiteX70" fmla="*/ 2868747 w 3936188"/>
                  <a:gd name="connsiteY70" fmla="*/ 3574302 h 4115647"/>
                  <a:gd name="connsiteX71" fmla="*/ 2840155 w 3936188"/>
                  <a:gd name="connsiteY71" fmla="*/ 3480900 h 4115647"/>
                  <a:gd name="connsiteX72" fmla="*/ 2792501 w 3936188"/>
                  <a:gd name="connsiteY72" fmla="*/ 3503774 h 4115647"/>
                  <a:gd name="connsiteX73" fmla="*/ 2582825 w 3936188"/>
                  <a:gd name="connsiteY73" fmla="*/ 3050112 h 4115647"/>
                  <a:gd name="connsiteX74" fmla="*/ 2559951 w 3936188"/>
                  <a:gd name="connsiteY74" fmla="*/ 3061549 h 4115647"/>
                  <a:gd name="connsiteX75" fmla="*/ 2546609 w 3936188"/>
                  <a:gd name="connsiteY75" fmla="*/ 3524742 h 4115647"/>
                  <a:gd name="connsiteX76" fmla="*/ 2565670 w 3936188"/>
                  <a:gd name="connsiteY76" fmla="*/ 3530461 h 4115647"/>
                  <a:gd name="connsiteX77" fmla="*/ 2592356 w 3936188"/>
                  <a:gd name="connsiteY77" fmla="*/ 3858317 h 4115647"/>
                  <a:gd name="connsiteX78" fmla="*/ 2615230 w 3936188"/>
                  <a:gd name="connsiteY78" fmla="*/ 3869754 h 4115647"/>
                  <a:gd name="connsiteX79" fmla="*/ 2617136 w 3936188"/>
                  <a:gd name="connsiteY79" fmla="*/ 3886910 h 4115647"/>
                  <a:gd name="connsiteX80" fmla="*/ 2653353 w 3936188"/>
                  <a:gd name="connsiteY80" fmla="*/ 3921220 h 4115647"/>
                  <a:gd name="connsiteX81" fmla="*/ 2819187 w 3936188"/>
                  <a:gd name="connsiteY81" fmla="*/ 3963156 h 4115647"/>
                  <a:gd name="connsiteX82" fmla="*/ 2866841 w 3936188"/>
                  <a:gd name="connsiteY82" fmla="*/ 4039401 h 4115647"/>
                  <a:gd name="connsiteX83" fmla="*/ 2826812 w 3936188"/>
                  <a:gd name="connsiteY83" fmla="*/ 4064181 h 4115647"/>
                  <a:gd name="connsiteX84" fmla="*/ 2403648 w 3936188"/>
                  <a:gd name="connsiteY84" fmla="*/ 3949812 h 4115647"/>
                  <a:gd name="connsiteX85" fmla="*/ 2232094 w 3936188"/>
                  <a:gd name="connsiteY85" fmla="*/ 3719169 h 4115647"/>
                  <a:gd name="connsiteX86" fmla="*/ 2203503 w 3936188"/>
                  <a:gd name="connsiteY86" fmla="*/ 3761104 h 4115647"/>
                  <a:gd name="connsiteX87" fmla="*/ 1970953 w 3936188"/>
                  <a:gd name="connsiteY87" fmla="*/ 3574302 h 4115647"/>
                  <a:gd name="connsiteX88" fmla="*/ 2026231 w 3936188"/>
                  <a:gd name="connsiteY88" fmla="*/ 3515211 h 4115647"/>
                  <a:gd name="connsiteX89" fmla="*/ 2173004 w 3936188"/>
                  <a:gd name="connsiteY89" fmla="*/ 3362720 h 4115647"/>
                  <a:gd name="connsiteX90" fmla="*/ 2201596 w 3936188"/>
                  <a:gd name="connsiteY90" fmla="*/ 3332222 h 4115647"/>
                  <a:gd name="connsiteX91" fmla="*/ 2270217 w 3936188"/>
                  <a:gd name="connsiteY91" fmla="*/ 3053924 h 4115647"/>
                  <a:gd name="connsiteX92" fmla="*/ 2205409 w 3936188"/>
                  <a:gd name="connsiteY92" fmla="*/ 3038675 h 4115647"/>
                  <a:gd name="connsiteX93" fmla="*/ 2258781 w 3936188"/>
                  <a:gd name="connsiteY93" fmla="*/ 2907151 h 4115647"/>
                  <a:gd name="connsiteX94" fmla="*/ 2282104 w 3936188"/>
                  <a:gd name="connsiteY94" fmla="*/ 2808031 h 4115647"/>
                  <a:gd name="connsiteX95" fmla="*/ 2127258 w 3936188"/>
                  <a:gd name="connsiteY95" fmla="*/ 2808031 h 4115647"/>
                  <a:gd name="connsiteX96" fmla="*/ 2028138 w 3936188"/>
                  <a:gd name="connsiteY96" fmla="*/ 2960523 h 4115647"/>
                  <a:gd name="connsiteX97" fmla="*/ 1753653 w 3936188"/>
                  <a:gd name="connsiteY97" fmla="*/ 3025332 h 4115647"/>
                  <a:gd name="connsiteX98" fmla="*/ 1666819 w 3936188"/>
                  <a:gd name="connsiteY98" fmla="*/ 3025332 h 4115647"/>
                  <a:gd name="connsiteX99" fmla="*/ 1689290 w 3936188"/>
                  <a:gd name="connsiteY99" fmla="*/ 3074223 h 4115647"/>
                  <a:gd name="connsiteX100" fmla="*/ 1672444 w 3936188"/>
                  <a:gd name="connsiteY100" fmla="*/ 3119727 h 4115647"/>
                  <a:gd name="connsiteX101" fmla="*/ 1547743 w 3936188"/>
                  <a:gd name="connsiteY101" fmla="*/ 3177043 h 4115647"/>
                  <a:gd name="connsiteX102" fmla="*/ 1502238 w 3936188"/>
                  <a:gd name="connsiteY102" fmla="*/ 3160196 h 4115647"/>
                  <a:gd name="connsiteX103" fmla="*/ 1440252 w 3936188"/>
                  <a:gd name="connsiteY103" fmla="*/ 3025332 h 4115647"/>
                  <a:gd name="connsiteX104" fmla="*/ 1402930 w 3936188"/>
                  <a:gd name="connsiteY104" fmla="*/ 3025332 h 4115647"/>
                  <a:gd name="connsiteX105" fmla="*/ 1402930 w 3936188"/>
                  <a:gd name="connsiteY105" fmla="*/ 3098119 h 4115647"/>
                  <a:gd name="connsiteX106" fmla="*/ 1349558 w 3936188"/>
                  <a:gd name="connsiteY106" fmla="*/ 3098119 h 4115647"/>
                  <a:gd name="connsiteX107" fmla="*/ 1349558 w 3936188"/>
                  <a:gd name="connsiteY107" fmla="*/ 3327739 h 4115647"/>
                  <a:gd name="connsiteX108" fmla="*/ 1364807 w 3936188"/>
                  <a:gd name="connsiteY108" fmla="*/ 3346108 h 4115647"/>
                  <a:gd name="connsiteX109" fmla="*/ 1364807 w 3936188"/>
                  <a:gd name="connsiteY109" fmla="*/ 3786979 h 4115647"/>
                  <a:gd name="connsiteX110" fmla="*/ 2272132 w 3936188"/>
                  <a:gd name="connsiteY110" fmla="*/ 3989046 h 4115647"/>
                  <a:gd name="connsiteX111" fmla="*/ 2375064 w 3936188"/>
                  <a:gd name="connsiteY111" fmla="*/ 4113041 h 4115647"/>
                  <a:gd name="connsiteX112" fmla="*/ 2066268 w 3936188"/>
                  <a:gd name="connsiteY112" fmla="*/ 4113041 h 4115647"/>
                  <a:gd name="connsiteX113" fmla="*/ 2066268 w 3936188"/>
                  <a:gd name="connsiteY113" fmla="*/ 4025784 h 4115647"/>
                  <a:gd name="connsiteX114" fmla="*/ 1990023 w 3936188"/>
                  <a:gd name="connsiteY114" fmla="*/ 4025784 h 4115647"/>
                  <a:gd name="connsiteX115" fmla="*/ 1387681 w 3936188"/>
                  <a:gd name="connsiteY115" fmla="*/ 3998230 h 4115647"/>
                  <a:gd name="connsiteX116" fmla="*/ 1353370 w 3936188"/>
                  <a:gd name="connsiteY116" fmla="*/ 4090078 h 4115647"/>
                  <a:gd name="connsiteX117" fmla="*/ 1296184 w 3936188"/>
                  <a:gd name="connsiteY117" fmla="*/ 4090078 h 4115647"/>
                  <a:gd name="connsiteX118" fmla="*/ 1242814 w 3936188"/>
                  <a:gd name="connsiteY118" fmla="*/ 4090078 h 4115647"/>
                  <a:gd name="connsiteX119" fmla="*/ 1185628 w 3936188"/>
                  <a:gd name="connsiteY119" fmla="*/ 4090078 h 4115647"/>
                  <a:gd name="connsiteX120" fmla="*/ 1151317 w 3936188"/>
                  <a:gd name="connsiteY120" fmla="*/ 3998230 h 4115647"/>
                  <a:gd name="connsiteX121" fmla="*/ 548975 w 3936188"/>
                  <a:gd name="connsiteY121" fmla="*/ 4025784 h 4115647"/>
                  <a:gd name="connsiteX122" fmla="*/ 472730 w 3936188"/>
                  <a:gd name="connsiteY122" fmla="*/ 4025784 h 4115647"/>
                  <a:gd name="connsiteX123" fmla="*/ 472730 w 3936188"/>
                  <a:gd name="connsiteY123" fmla="*/ 4113041 h 4115647"/>
                  <a:gd name="connsiteX124" fmla="*/ 163934 w 3936188"/>
                  <a:gd name="connsiteY124" fmla="*/ 4113041 h 4115647"/>
                  <a:gd name="connsiteX125" fmla="*/ 266866 w 3936188"/>
                  <a:gd name="connsiteY125" fmla="*/ 3989046 h 4115647"/>
                  <a:gd name="connsiteX126" fmla="*/ 1174191 w 3936188"/>
                  <a:gd name="connsiteY126" fmla="*/ 3786979 h 4115647"/>
                  <a:gd name="connsiteX127" fmla="*/ 1174191 w 3936188"/>
                  <a:gd name="connsiteY127" fmla="*/ 3346108 h 4115647"/>
                  <a:gd name="connsiteX128" fmla="*/ 1189440 w 3936188"/>
                  <a:gd name="connsiteY128" fmla="*/ 3327739 h 4115647"/>
                  <a:gd name="connsiteX129" fmla="*/ 1189440 w 3936188"/>
                  <a:gd name="connsiteY129" fmla="*/ 3098119 h 4115647"/>
                  <a:gd name="connsiteX130" fmla="*/ 1136068 w 3936188"/>
                  <a:gd name="connsiteY130" fmla="*/ 3098119 h 4115647"/>
                  <a:gd name="connsiteX131" fmla="*/ 1136068 w 3936188"/>
                  <a:gd name="connsiteY131" fmla="*/ 3025332 h 4115647"/>
                  <a:gd name="connsiteX132" fmla="*/ 1136063 w 3936188"/>
                  <a:gd name="connsiteY132" fmla="*/ 3025332 h 4115647"/>
                  <a:gd name="connsiteX133" fmla="*/ 587093 w 3936188"/>
                  <a:gd name="connsiteY133" fmla="*/ 2979585 h 4115647"/>
                  <a:gd name="connsiteX134" fmla="*/ 484161 w 3936188"/>
                  <a:gd name="connsiteY134" fmla="*/ 2827093 h 4115647"/>
                  <a:gd name="connsiteX135" fmla="*/ 447229 w 3936188"/>
                  <a:gd name="connsiteY135" fmla="*/ 2808031 h 4115647"/>
                  <a:gd name="connsiteX136" fmla="*/ 335481 w 3936188"/>
                  <a:gd name="connsiteY136" fmla="*/ 2808031 h 4115647"/>
                  <a:gd name="connsiteX137" fmla="*/ 80058 w 3936188"/>
                  <a:gd name="connsiteY137" fmla="*/ 1500417 h 4115647"/>
                  <a:gd name="connsiteX138" fmla="*/ 0 w 3936188"/>
                  <a:gd name="connsiteY138" fmla="*/ 612153 h 4115647"/>
                  <a:gd name="connsiteX139" fmla="*/ 148679 w 3936188"/>
                  <a:gd name="connsiteY139" fmla="*/ 570218 h 4115647"/>
                  <a:gd name="connsiteX140" fmla="*/ 423164 w 3936188"/>
                  <a:gd name="connsiteY140" fmla="*/ 722709 h 4115647"/>
                  <a:gd name="connsiteX141" fmla="*/ 462558 w 3936188"/>
                  <a:gd name="connsiteY141" fmla="*/ 801497 h 4115647"/>
                  <a:gd name="connsiteX142" fmla="*/ 487972 w 3936188"/>
                  <a:gd name="connsiteY142" fmla="*/ 776081 h 4115647"/>
                  <a:gd name="connsiteX143" fmla="*/ 472723 w 3936188"/>
                  <a:gd name="connsiteY143" fmla="*/ 737959 h 4115647"/>
                  <a:gd name="connsiteX144" fmla="*/ 541344 w 3936188"/>
                  <a:gd name="connsiteY144" fmla="*/ 657900 h 4115647"/>
                  <a:gd name="connsiteX145" fmla="*/ 571843 w 3936188"/>
                  <a:gd name="connsiteY145" fmla="*/ 661713 h 4115647"/>
                  <a:gd name="connsiteX146" fmla="*/ 545156 w 3936188"/>
                  <a:gd name="connsiteY146" fmla="*/ 436787 h 4115647"/>
                  <a:gd name="connsiteX147" fmla="*/ 781907 w 3936188"/>
                  <a:gd name="connsiteY147" fmla="*/ 338 h 4115647"/>
                  <a:gd name="connsiteX0" fmla="*/ 2841738 w 3936188"/>
                  <a:gd name="connsiteY0" fmla="*/ 1117600 h 4115647"/>
                  <a:gd name="connsiteX1" fmla="*/ 2108739 w 3936188"/>
                  <a:gd name="connsiteY1" fmla="*/ 1608261 h 4115647"/>
                  <a:gd name="connsiteX2" fmla="*/ 1810837 w 3936188"/>
                  <a:gd name="connsiteY2" fmla="*/ 1402567 h 4115647"/>
                  <a:gd name="connsiteX3" fmla="*/ 1780339 w 3936188"/>
                  <a:gd name="connsiteY3" fmla="*/ 1422900 h 4115647"/>
                  <a:gd name="connsiteX4" fmla="*/ 1787964 w 3936188"/>
                  <a:gd name="connsiteY4" fmla="*/ 1453398 h 4115647"/>
                  <a:gd name="connsiteX5" fmla="*/ 1760007 w 3936188"/>
                  <a:gd name="connsiteY5" fmla="*/ 1626222 h 4115647"/>
                  <a:gd name="connsiteX6" fmla="*/ 1604974 w 3936188"/>
                  <a:gd name="connsiteY6" fmla="*/ 1697384 h 4115647"/>
                  <a:gd name="connsiteX7" fmla="*/ 1665970 w 3936188"/>
                  <a:gd name="connsiteY7" fmla="*/ 1722800 h 4115647"/>
                  <a:gd name="connsiteX8" fmla="*/ 1737133 w 3936188"/>
                  <a:gd name="connsiteY8" fmla="*/ 1758381 h 4115647"/>
                  <a:gd name="connsiteX9" fmla="*/ 1739675 w 3936188"/>
                  <a:gd name="connsiteY9" fmla="*/ 1727883 h 4115647"/>
                  <a:gd name="connsiteX10" fmla="*/ 1828628 w 3936188"/>
                  <a:gd name="connsiteY10" fmla="*/ 1748215 h 4115647"/>
                  <a:gd name="connsiteX11" fmla="*/ 2133611 w 3936188"/>
                  <a:gd name="connsiteY11" fmla="*/ 1854959 h 4115647"/>
                  <a:gd name="connsiteX12" fmla="*/ 2161568 w 3936188"/>
                  <a:gd name="connsiteY12" fmla="*/ 1832085 h 4115647"/>
                  <a:gd name="connsiteX13" fmla="*/ 2131070 w 3936188"/>
                  <a:gd name="connsiteY13" fmla="*/ 1768547 h 4115647"/>
                  <a:gd name="connsiteX14" fmla="*/ 2103113 w 3936188"/>
                  <a:gd name="connsiteY14" fmla="*/ 1771089 h 4115647"/>
                  <a:gd name="connsiteX15" fmla="*/ 2131070 w 3936188"/>
                  <a:gd name="connsiteY15" fmla="*/ 1623680 h 4115647"/>
                  <a:gd name="connsiteX16" fmla="*/ 2126696 w 3936188"/>
                  <a:gd name="connsiteY16" fmla="*/ 1620661 h 4115647"/>
                  <a:gd name="connsiteX17" fmla="*/ 2841738 w 3936188"/>
                  <a:gd name="connsiteY17" fmla="*/ 1117600 h 4115647"/>
                  <a:gd name="connsiteX18" fmla="*/ 781907 w 3936188"/>
                  <a:gd name="connsiteY18" fmla="*/ 338 h 4115647"/>
                  <a:gd name="connsiteX19" fmla="*/ 827266 w 3936188"/>
                  <a:gd name="connsiteY19" fmla="*/ 2186 h 4115647"/>
                  <a:gd name="connsiteX20" fmla="*/ 1277116 w 3936188"/>
                  <a:gd name="connsiteY20" fmla="*/ 200425 h 4115647"/>
                  <a:gd name="connsiteX21" fmla="*/ 1212308 w 3936188"/>
                  <a:gd name="connsiteY21" fmla="*/ 269047 h 4115647"/>
                  <a:gd name="connsiteX22" fmla="*/ 1258055 w 3936188"/>
                  <a:gd name="connsiteY22" fmla="*/ 429163 h 4115647"/>
                  <a:gd name="connsiteX23" fmla="*/ 1235181 w 3936188"/>
                  <a:gd name="connsiteY23" fmla="*/ 471098 h 4115647"/>
                  <a:gd name="connsiteX24" fmla="*/ 1292365 w 3936188"/>
                  <a:gd name="connsiteY24" fmla="*/ 631214 h 4115647"/>
                  <a:gd name="connsiteX25" fmla="*/ 1216119 w 3936188"/>
                  <a:gd name="connsiteY25" fmla="*/ 650276 h 4115647"/>
                  <a:gd name="connsiteX26" fmla="*/ 1219932 w 3936188"/>
                  <a:gd name="connsiteY26" fmla="*/ 715085 h 4115647"/>
                  <a:gd name="connsiteX27" fmla="*/ 1185621 w 3936188"/>
                  <a:gd name="connsiteY27" fmla="*/ 726521 h 4115647"/>
                  <a:gd name="connsiteX28" fmla="*/ 1193246 w 3936188"/>
                  <a:gd name="connsiteY28" fmla="*/ 741770 h 4115647"/>
                  <a:gd name="connsiteX29" fmla="*/ 1158935 w 3936188"/>
                  <a:gd name="connsiteY29" fmla="*/ 776081 h 4115647"/>
                  <a:gd name="connsiteX30" fmla="*/ 1120813 w 3936188"/>
                  <a:gd name="connsiteY30" fmla="*/ 871388 h 4115647"/>
                  <a:gd name="connsiteX31" fmla="*/ 975946 w 3936188"/>
                  <a:gd name="connsiteY31" fmla="*/ 867576 h 4115647"/>
                  <a:gd name="connsiteX32" fmla="*/ 979757 w 3936188"/>
                  <a:gd name="connsiteY32" fmla="*/ 901887 h 4115647"/>
                  <a:gd name="connsiteX33" fmla="*/ 1042660 w 3936188"/>
                  <a:gd name="connsiteY33" fmla="*/ 924760 h 4115647"/>
                  <a:gd name="connsiteX34" fmla="*/ 1010256 w 3936188"/>
                  <a:gd name="connsiteY34" fmla="*/ 1046754 h 4115647"/>
                  <a:gd name="connsiteX35" fmla="*/ 1132249 w 3936188"/>
                  <a:gd name="connsiteY35" fmla="*/ 1220212 h 4115647"/>
                  <a:gd name="connsiteX36" fmla="*/ 1284741 w 3936188"/>
                  <a:gd name="connsiteY36" fmla="*/ 1462294 h 4115647"/>
                  <a:gd name="connsiteX37" fmla="*/ 1338113 w 3936188"/>
                  <a:gd name="connsiteY37" fmla="*/ 1448950 h 4115647"/>
                  <a:gd name="connsiteX38" fmla="*/ 1521103 w 3936188"/>
                  <a:gd name="connsiteY38" fmla="*/ 1355550 h 4115647"/>
                  <a:gd name="connsiteX39" fmla="*/ 1875646 w 3936188"/>
                  <a:gd name="connsiteY39" fmla="*/ 1088689 h 4115647"/>
                  <a:gd name="connsiteX40" fmla="*/ 2062448 w 3936188"/>
                  <a:gd name="connsiteY40" fmla="*/ 1058191 h 4115647"/>
                  <a:gd name="connsiteX41" fmla="*/ 2096759 w 3936188"/>
                  <a:gd name="connsiteY41" fmla="*/ 1065816 h 4115647"/>
                  <a:gd name="connsiteX42" fmla="*/ 2420803 w 3936188"/>
                  <a:gd name="connsiteY42" fmla="*/ 699836 h 4115647"/>
                  <a:gd name="connsiteX43" fmla="*/ 2462738 w 3936188"/>
                  <a:gd name="connsiteY43" fmla="*/ 696023 h 4115647"/>
                  <a:gd name="connsiteX44" fmla="*/ 2504673 w 3936188"/>
                  <a:gd name="connsiteY44" fmla="*/ 638839 h 4115647"/>
                  <a:gd name="connsiteX45" fmla="*/ 2866841 w 3936188"/>
                  <a:gd name="connsiteY45" fmla="*/ 1115376 h 4115647"/>
                  <a:gd name="connsiteX46" fmla="*/ 2790596 w 3936188"/>
                  <a:gd name="connsiteY46" fmla="*/ 1351737 h 4115647"/>
                  <a:gd name="connsiteX47" fmla="*/ 2420803 w 3936188"/>
                  <a:gd name="connsiteY47" fmla="*/ 1660533 h 4115647"/>
                  <a:gd name="connsiteX48" fmla="*/ 2443677 w 3936188"/>
                  <a:gd name="connsiteY48" fmla="*/ 1732966 h 4115647"/>
                  <a:gd name="connsiteX49" fmla="*/ 2371244 w 3936188"/>
                  <a:gd name="connsiteY49" fmla="*/ 1893082 h 4115647"/>
                  <a:gd name="connsiteX50" fmla="*/ 2634291 w 3936188"/>
                  <a:gd name="connsiteY50" fmla="*/ 1858772 h 4115647"/>
                  <a:gd name="connsiteX51" fmla="*/ 2779158 w 3936188"/>
                  <a:gd name="connsiteY51" fmla="*/ 2171379 h 4115647"/>
                  <a:gd name="connsiteX52" fmla="*/ 2821094 w 3936188"/>
                  <a:gd name="connsiteY52" fmla="*/ 2289560 h 4115647"/>
                  <a:gd name="connsiteX53" fmla="*/ 3310973 w 3936188"/>
                  <a:gd name="connsiteY53" fmla="*/ 3158762 h 4115647"/>
                  <a:gd name="connsiteX54" fmla="*/ 3095579 w 3936188"/>
                  <a:gd name="connsiteY54" fmla="*/ 3318878 h 4115647"/>
                  <a:gd name="connsiteX55" fmla="*/ 3274756 w 3936188"/>
                  <a:gd name="connsiteY55" fmla="*/ 3501868 h 4115647"/>
                  <a:gd name="connsiteX56" fmla="*/ 3290005 w 3936188"/>
                  <a:gd name="connsiteY56" fmla="*/ 3484713 h 4115647"/>
                  <a:gd name="connsiteX57" fmla="*/ 3351002 w 3936188"/>
                  <a:gd name="connsiteY57" fmla="*/ 3534272 h 4115647"/>
                  <a:gd name="connsiteX58" fmla="*/ 3629299 w 3936188"/>
                  <a:gd name="connsiteY58" fmla="*/ 3539991 h 4115647"/>
                  <a:gd name="connsiteX59" fmla="*/ 3825631 w 3936188"/>
                  <a:gd name="connsiteY59" fmla="*/ 3379875 h 4115647"/>
                  <a:gd name="connsiteX60" fmla="*/ 3936188 w 3936188"/>
                  <a:gd name="connsiteY60" fmla="*/ 3400843 h 4115647"/>
                  <a:gd name="connsiteX61" fmla="*/ 3497775 w 3936188"/>
                  <a:gd name="connsiteY61" fmla="*/ 3839256 h 4115647"/>
                  <a:gd name="connsiteX62" fmla="*/ 3356720 w 3936188"/>
                  <a:gd name="connsiteY62" fmla="*/ 3896440 h 4115647"/>
                  <a:gd name="connsiteX63" fmla="*/ 3375781 w 3936188"/>
                  <a:gd name="connsiteY63" fmla="*/ 3938375 h 4115647"/>
                  <a:gd name="connsiteX64" fmla="*/ 3114640 w 3936188"/>
                  <a:gd name="connsiteY64" fmla="*/ 4115647 h 4115647"/>
                  <a:gd name="connsiteX65" fmla="*/ 3066986 w 3936188"/>
                  <a:gd name="connsiteY65" fmla="*/ 4048932 h 4115647"/>
                  <a:gd name="connsiteX66" fmla="*/ 3066986 w 3936188"/>
                  <a:gd name="connsiteY66" fmla="*/ 4037495 h 4115647"/>
                  <a:gd name="connsiteX67" fmla="*/ 2937368 w 3936188"/>
                  <a:gd name="connsiteY67" fmla="*/ 3850693 h 4115647"/>
                  <a:gd name="connsiteX68" fmla="*/ 2956429 w 3936188"/>
                  <a:gd name="connsiteY68" fmla="*/ 3833538 h 4115647"/>
                  <a:gd name="connsiteX69" fmla="*/ 2889715 w 3936188"/>
                  <a:gd name="connsiteY69" fmla="*/ 3599082 h 4115647"/>
                  <a:gd name="connsiteX70" fmla="*/ 2868747 w 3936188"/>
                  <a:gd name="connsiteY70" fmla="*/ 3574302 h 4115647"/>
                  <a:gd name="connsiteX71" fmla="*/ 2840155 w 3936188"/>
                  <a:gd name="connsiteY71" fmla="*/ 3480900 h 4115647"/>
                  <a:gd name="connsiteX72" fmla="*/ 2792501 w 3936188"/>
                  <a:gd name="connsiteY72" fmla="*/ 3503774 h 4115647"/>
                  <a:gd name="connsiteX73" fmla="*/ 2582825 w 3936188"/>
                  <a:gd name="connsiteY73" fmla="*/ 3050112 h 4115647"/>
                  <a:gd name="connsiteX74" fmla="*/ 2559951 w 3936188"/>
                  <a:gd name="connsiteY74" fmla="*/ 3061549 h 4115647"/>
                  <a:gd name="connsiteX75" fmla="*/ 2546609 w 3936188"/>
                  <a:gd name="connsiteY75" fmla="*/ 3524742 h 4115647"/>
                  <a:gd name="connsiteX76" fmla="*/ 2565670 w 3936188"/>
                  <a:gd name="connsiteY76" fmla="*/ 3530461 h 4115647"/>
                  <a:gd name="connsiteX77" fmla="*/ 2592356 w 3936188"/>
                  <a:gd name="connsiteY77" fmla="*/ 3858317 h 4115647"/>
                  <a:gd name="connsiteX78" fmla="*/ 2615230 w 3936188"/>
                  <a:gd name="connsiteY78" fmla="*/ 3869754 h 4115647"/>
                  <a:gd name="connsiteX79" fmla="*/ 2617136 w 3936188"/>
                  <a:gd name="connsiteY79" fmla="*/ 3886910 h 4115647"/>
                  <a:gd name="connsiteX80" fmla="*/ 2653353 w 3936188"/>
                  <a:gd name="connsiteY80" fmla="*/ 3921220 h 4115647"/>
                  <a:gd name="connsiteX81" fmla="*/ 2819187 w 3936188"/>
                  <a:gd name="connsiteY81" fmla="*/ 3963156 h 4115647"/>
                  <a:gd name="connsiteX82" fmla="*/ 2866841 w 3936188"/>
                  <a:gd name="connsiteY82" fmla="*/ 4039401 h 4115647"/>
                  <a:gd name="connsiteX83" fmla="*/ 2826812 w 3936188"/>
                  <a:gd name="connsiteY83" fmla="*/ 4064181 h 4115647"/>
                  <a:gd name="connsiteX84" fmla="*/ 2403648 w 3936188"/>
                  <a:gd name="connsiteY84" fmla="*/ 3949812 h 4115647"/>
                  <a:gd name="connsiteX85" fmla="*/ 2232094 w 3936188"/>
                  <a:gd name="connsiteY85" fmla="*/ 3719169 h 4115647"/>
                  <a:gd name="connsiteX86" fmla="*/ 2203503 w 3936188"/>
                  <a:gd name="connsiteY86" fmla="*/ 3761104 h 4115647"/>
                  <a:gd name="connsiteX87" fmla="*/ 1970953 w 3936188"/>
                  <a:gd name="connsiteY87" fmla="*/ 3574302 h 4115647"/>
                  <a:gd name="connsiteX88" fmla="*/ 2026231 w 3936188"/>
                  <a:gd name="connsiteY88" fmla="*/ 3515211 h 4115647"/>
                  <a:gd name="connsiteX89" fmla="*/ 2173004 w 3936188"/>
                  <a:gd name="connsiteY89" fmla="*/ 3362720 h 4115647"/>
                  <a:gd name="connsiteX90" fmla="*/ 2201596 w 3936188"/>
                  <a:gd name="connsiteY90" fmla="*/ 3332222 h 4115647"/>
                  <a:gd name="connsiteX91" fmla="*/ 2270217 w 3936188"/>
                  <a:gd name="connsiteY91" fmla="*/ 3053924 h 4115647"/>
                  <a:gd name="connsiteX92" fmla="*/ 2205409 w 3936188"/>
                  <a:gd name="connsiteY92" fmla="*/ 3038675 h 4115647"/>
                  <a:gd name="connsiteX93" fmla="*/ 2258781 w 3936188"/>
                  <a:gd name="connsiteY93" fmla="*/ 2907151 h 4115647"/>
                  <a:gd name="connsiteX94" fmla="*/ 2282104 w 3936188"/>
                  <a:gd name="connsiteY94" fmla="*/ 2808031 h 4115647"/>
                  <a:gd name="connsiteX95" fmla="*/ 2127258 w 3936188"/>
                  <a:gd name="connsiteY95" fmla="*/ 2808031 h 4115647"/>
                  <a:gd name="connsiteX96" fmla="*/ 2028138 w 3936188"/>
                  <a:gd name="connsiteY96" fmla="*/ 2960523 h 4115647"/>
                  <a:gd name="connsiteX97" fmla="*/ 1753653 w 3936188"/>
                  <a:gd name="connsiteY97" fmla="*/ 3025332 h 4115647"/>
                  <a:gd name="connsiteX98" fmla="*/ 1666819 w 3936188"/>
                  <a:gd name="connsiteY98" fmla="*/ 3025332 h 4115647"/>
                  <a:gd name="connsiteX99" fmla="*/ 1689290 w 3936188"/>
                  <a:gd name="connsiteY99" fmla="*/ 3074223 h 4115647"/>
                  <a:gd name="connsiteX100" fmla="*/ 1672444 w 3936188"/>
                  <a:gd name="connsiteY100" fmla="*/ 3119727 h 4115647"/>
                  <a:gd name="connsiteX101" fmla="*/ 1547743 w 3936188"/>
                  <a:gd name="connsiteY101" fmla="*/ 3177043 h 4115647"/>
                  <a:gd name="connsiteX102" fmla="*/ 1502238 w 3936188"/>
                  <a:gd name="connsiteY102" fmla="*/ 3160196 h 4115647"/>
                  <a:gd name="connsiteX103" fmla="*/ 1440252 w 3936188"/>
                  <a:gd name="connsiteY103" fmla="*/ 3025332 h 4115647"/>
                  <a:gd name="connsiteX104" fmla="*/ 1402930 w 3936188"/>
                  <a:gd name="connsiteY104" fmla="*/ 3025332 h 4115647"/>
                  <a:gd name="connsiteX105" fmla="*/ 1402930 w 3936188"/>
                  <a:gd name="connsiteY105" fmla="*/ 3098119 h 4115647"/>
                  <a:gd name="connsiteX106" fmla="*/ 1349558 w 3936188"/>
                  <a:gd name="connsiteY106" fmla="*/ 3098119 h 4115647"/>
                  <a:gd name="connsiteX107" fmla="*/ 1349558 w 3936188"/>
                  <a:gd name="connsiteY107" fmla="*/ 3327739 h 4115647"/>
                  <a:gd name="connsiteX108" fmla="*/ 1364807 w 3936188"/>
                  <a:gd name="connsiteY108" fmla="*/ 3346108 h 4115647"/>
                  <a:gd name="connsiteX109" fmla="*/ 1364807 w 3936188"/>
                  <a:gd name="connsiteY109" fmla="*/ 3786979 h 4115647"/>
                  <a:gd name="connsiteX110" fmla="*/ 2272132 w 3936188"/>
                  <a:gd name="connsiteY110" fmla="*/ 3989046 h 4115647"/>
                  <a:gd name="connsiteX111" fmla="*/ 2375064 w 3936188"/>
                  <a:gd name="connsiteY111" fmla="*/ 4113041 h 4115647"/>
                  <a:gd name="connsiteX112" fmla="*/ 2066268 w 3936188"/>
                  <a:gd name="connsiteY112" fmla="*/ 4113041 h 4115647"/>
                  <a:gd name="connsiteX113" fmla="*/ 2066268 w 3936188"/>
                  <a:gd name="connsiteY113" fmla="*/ 4025784 h 4115647"/>
                  <a:gd name="connsiteX114" fmla="*/ 1990023 w 3936188"/>
                  <a:gd name="connsiteY114" fmla="*/ 4025784 h 4115647"/>
                  <a:gd name="connsiteX115" fmla="*/ 1387681 w 3936188"/>
                  <a:gd name="connsiteY115" fmla="*/ 3998230 h 4115647"/>
                  <a:gd name="connsiteX116" fmla="*/ 1353370 w 3936188"/>
                  <a:gd name="connsiteY116" fmla="*/ 4090078 h 4115647"/>
                  <a:gd name="connsiteX117" fmla="*/ 1296184 w 3936188"/>
                  <a:gd name="connsiteY117" fmla="*/ 4090078 h 4115647"/>
                  <a:gd name="connsiteX118" fmla="*/ 1242814 w 3936188"/>
                  <a:gd name="connsiteY118" fmla="*/ 4090078 h 4115647"/>
                  <a:gd name="connsiteX119" fmla="*/ 1185628 w 3936188"/>
                  <a:gd name="connsiteY119" fmla="*/ 4090078 h 4115647"/>
                  <a:gd name="connsiteX120" fmla="*/ 1151317 w 3936188"/>
                  <a:gd name="connsiteY120" fmla="*/ 3998230 h 4115647"/>
                  <a:gd name="connsiteX121" fmla="*/ 548975 w 3936188"/>
                  <a:gd name="connsiteY121" fmla="*/ 4025784 h 4115647"/>
                  <a:gd name="connsiteX122" fmla="*/ 472730 w 3936188"/>
                  <a:gd name="connsiteY122" fmla="*/ 4025784 h 4115647"/>
                  <a:gd name="connsiteX123" fmla="*/ 472730 w 3936188"/>
                  <a:gd name="connsiteY123" fmla="*/ 4113041 h 4115647"/>
                  <a:gd name="connsiteX124" fmla="*/ 163934 w 3936188"/>
                  <a:gd name="connsiteY124" fmla="*/ 4113041 h 4115647"/>
                  <a:gd name="connsiteX125" fmla="*/ 266866 w 3936188"/>
                  <a:gd name="connsiteY125" fmla="*/ 3989046 h 4115647"/>
                  <a:gd name="connsiteX126" fmla="*/ 1174191 w 3936188"/>
                  <a:gd name="connsiteY126" fmla="*/ 3786979 h 4115647"/>
                  <a:gd name="connsiteX127" fmla="*/ 1174191 w 3936188"/>
                  <a:gd name="connsiteY127" fmla="*/ 3346108 h 4115647"/>
                  <a:gd name="connsiteX128" fmla="*/ 1189440 w 3936188"/>
                  <a:gd name="connsiteY128" fmla="*/ 3327739 h 4115647"/>
                  <a:gd name="connsiteX129" fmla="*/ 1189440 w 3936188"/>
                  <a:gd name="connsiteY129" fmla="*/ 3098119 h 4115647"/>
                  <a:gd name="connsiteX130" fmla="*/ 1136068 w 3936188"/>
                  <a:gd name="connsiteY130" fmla="*/ 3098119 h 4115647"/>
                  <a:gd name="connsiteX131" fmla="*/ 1136068 w 3936188"/>
                  <a:gd name="connsiteY131" fmla="*/ 3025332 h 4115647"/>
                  <a:gd name="connsiteX132" fmla="*/ 1136063 w 3936188"/>
                  <a:gd name="connsiteY132" fmla="*/ 3025332 h 4115647"/>
                  <a:gd name="connsiteX133" fmla="*/ 587093 w 3936188"/>
                  <a:gd name="connsiteY133" fmla="*/ 2979585 h 4115647"/>
                  <a:gd name="connsiteX134" fmla="*/ 484161 w 3936188"/>
                  <a:gd name="connsiteY134" fmla="*/ 2827093 h 4115647"/>
                  <a:gd name="connsiteX135" fmla="*/ 447229 w 3936188"/>
                  <a:gd name="connsiteY135" fmla="*/ 2808031 h 4115647"/>
                  <a:gd name="connsiteX136" fmla="*/ 335481 w 3936188"/>
                  <a:gd name="connsiteY136" fmla="*/ 2808031 h 4115647"/>
                  <a:gd name="connsiteX137" fmla="*/ 80058 w 3936188"/>
                  <a:gd name="connsiteY137" fmla="*/ 1500417 h 4115647"/>
                  <a:gd name="connsiteX138" fmla="*/ 0 w 3936188"/>
                  <a:gd name="connsiteY138" fmla="*/ 612153 h 4115647"/>
                  <a:gd name="connsiteX139" fmla="*/ 148679 w 3936188"/>
                  <a:gd name="connsiteY139" fmla="*/ 570218 h 4115647"/>
                  <a:gd name="connsiteX140" fmla="*/ 423164 w 3936188"/>
                  <a:gd name="connsiteY140" fmla="*/ 722709 h 4115647"/>
                  <a:gd name="connsiteX141" fmla="*/ 462558 w 3936188"/>
                  <a:gd name="connsiteY141" fmla="*/ 801497 h 4115647"/>
                  <a:gd name="connsiteX142" fmla="*/ 487972 w 3936188"/>
                  <a:gd name="connsiteY142" fmla="*/ 776081 h 4115647"/>
                  <a:gd name="connsiteX143" fmla="*/ 472723 w 3936188"/>
                  <a:gd name="connsiteY143" fmla="*/ 737959 h 4115647"/>
                  <a:gd name="connsiteX144" fmla="*/ 541344 w 3936188"/>
                  <a:gd name="connsiteY144" fmla="*/ 657900 h 4115647"/>
                  <a:gd name="connsiteX145" fmla="*/ 571843 w 3936188"/>
                  <a:gd name="connsiteY145" fmla="*/ 661713 h 4115647"/>
                  <a:gd name="connsiteX146" fmla="*/ 545156 w 3936188"/>
                  <a:gd name="connsiteY146" fmla="*/ 436787 h 4115647"/>
                  <a:gd name="connsiteX147" fmla="*/ 781907 w 3936188"/>
                  <a:gd name="connsiteY147" fmla="*/ 338 h 411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3936188" h="4115647">
                    <a:moveTo>
                      <a:pt x="2841738" y="1117600"/>
                    </a:moveTo>
                    <a:lnTo>
                      <a:pt x="2108739" y="1608261"/>
                    </a:lnTo>
                    <a:lnTo>
                      <a:pt x="1810837" y="1402567"/>
                    </a:lnTo>
                    <a:lnTo>
                      <a:pt x="1780339" y="1422900"/>
                    </a:lnTo>
                    <a:lnTo>
                      <a:pt x="1787964" y="1453398"/>
                    </a:lnTo>
                    <a:cubicBezTo>
                      <a:pt x="1778644" y="1511006"/>
                      <a:pt x="1802366" y="1568614"/>
                      <a:pt x="1760007" y="1626222"/>
                    </a:cubicBezTo>
                    <a:lnTo>
                      <a:pt x="1604974" y="1697384"/>
                    </a:lnTo>
                    <a:lnTo>
                      <a:pt x="1665970" y="1722800"/>
                    </a:lnTo>
                    <a:cubicBezTo>
                      <a:pt x="1732897" y="1714328"/>
                      <a:pt x="1713412" y="1746520"/>
                      <a:pt x="1737133" y="1758381"/>
                    </a:cubicBezTo>
                    <a:lnTo>
                      <a:pt x="1739675" y="1727883"/>
                    </a:lnTo>
                    <a:lnTo>
                      <a:pt x="1828628" y="1748215"/>
                    </a:lnTo>
                    <a:cubicBezTo>
                      <a:pt x="2003993" y="1722800"/>
                      <a:pt x="2059907" y="1804129"/>
                      <a:pt x="2133611" y="1854959"/>
                    </a:cubicBezTo>
                    <a:lnTo>
                      <a:pt x="2161568" y="1832085"/>
                    </a:lnTo>
                    <a:lnTo>
                      <a:pt x="2131070" y="1768547"/>
                    </a:lnTo>
                    <a:lnTo>
                      <a:pt x="2103113" y="1771089"/>
                    </a:lnTo>
                    <a:lnTo>
                      <a:pt x="2131070" y="1623680"/>
                    </a:lnTo>
                    <a:lnTo>
                      <a:pt x="2126696" y="1620661"/>
                    </a:lnTo>
                    <a:lnTo>
                      <a:pt x="2841738" y="1117600"/>
                    </a:lnTo>
                    <a:close/>
                    <a:moveTo>
                      <a:pt x="781907" y="338"/>
                    </a:moveTo>
                    <a:cubicBezTo>
                      <a:pt x="796420" y="-445"/>
                      <a:pt x="811540" y="121"/>
                      <a:pt x="827266" y="2186"/>
                    </a:cubicBezTo>
                    <a:cubicBezTo>
                      <a:pt x="977216" y="68266"/>
                      <a:pt x="1175455" y="19977"/>
                      <a:pt x="1277116" y="200425"/>
                    </a:cubicBezTo>
                    <a:lnTo>
                      <a:pt x="1212308" y="269047"/>
                    </a:lnTo>
                    <a:lnTo>
                      <a:pt x="1258055" y="429163"/>
                    </a:lnTo>
                    <a:lnTo>
                      <a:pt x="1235181" y="471098"/>
                    </a:lnTo>
                    <a:cubicBezTo>
                      <a:pt x="1254242" y="524470"/>
                      <a:pt x="1320929" y="625468"/>
                      <a:pt x="1292365" y="631214"/>
                    </a:cubicBezTo>
                    <a:lnTo>
                      <a:pt x="1216119" y="650276"/>
                    </a:lnTo>
                    <a:lnTo>
                      <a:pt x="1219932" y="715085"/>
                    </a:lnTo>
                    <a:lnTo>
                      <a:pt x="1185621" y="726521"/>
                    </a:lnTo>
                    <a:lnTo>
                      <a:pt x="1193246" y="741770"/>
                    </a:lnTo>
                    <a:lnTo>
                      <a:pt x="1158935" y="776081"/>
                    </a:lnTo>
                    <a:cubicBezTo>
                      <a:pt x="1169102" y="805944"/>
                      <a:pt x="1177362" y="870118"/>
                      <a:pt x="1120813" y="871388"/>
                    </a:cubicBezTo>
                    <a:cubicBezTo>
                      <a:pt x="1072524" y="870118"/>
                      <a:pt x="1029953" y="849785"/>
                      <a:pt x="975946" y="867576"/>
                    </a:cubicBezTo>
                    <a:cubicBezTo>
                      <a:pt x="956249" y="879013"/>
                      <a:pt x="978487" y="890450"/>
                      <a:pt x="979757" y="901887"/>
                    </a:cubicBezTo>
                    <a:lnTo>
                      <a:pt x="1042660" y="924760"/>
                    </a:lnTo>
                    <a:lnTo>
                      <a:pt x="1010256" y="1046754"/>
                    </a:lnTo>
                    <a:cubicBezTo>
                      <a:pt x="1050920" y="1104573"/>
                      <a:pt x="1118270" y="1143332"/>
                      <a:pt x="1132249" y="1220212"/>
                    </a:cubicBezTo>
                    <a:cubicBezTo>
                      <a:pt x="1270762" y="1314250"/>
                      <a:pt x="1283469" y="1415911"/>
                      <a:pt x="1284741" y="1462294"/>
                    </a:cubicBezTo>
                    <a:lnTo>
                      <a:pt x="1338113" y="1448950"/>
                    </a:lnTo>
                    <a:lnTo>
                      <a:pt x="1521103" y="1355550"/>
                    </a:lnTo>
                    <a:cubicBezTo>
                      <a:pt x="1732685" y="1264690"/>
                      <a:pt x="1757465" y="1177643"/>
                      <a:pt x="1875646" y="1088689"/>
                    </a:cubicBezTo>
                    <a:cubicBezTo>
                      <a:pt x="1943632" y="1059462"/>
                      <a:pt x="2000181" y="1068357"/>
                      <a:pt x="2062448" y="1058191"/>
                    </a:cubicBezTo>
                    <a:lnTo>
                      <a:pt x="2096759" y="1065816"/>
                    </a:lnTo>
                    <a:lnTo>
                      <a:pt x="2420803" y="699836"/>
                    </a:lnTo>
                    <a:lnTo>
                      <a:pt x="2462738" y="696023"/>
                    </a:lnTo>
                    <a:lnTo>
                      <a:pt x="2504673" y="638839"/>
                    </a:lnTo>
                    <a:lnTo>
                      <a:pt x="2866841" y="1115376"/>
                    </a:lnTo>
                    <a:lnTo>
                      <a:pt x="2790596" y="1351737"/>
                    </a:lnTo>
                    <a:lnTo>
                      <a:pt x="2420803" y="1660533"/>
                    </a:lnTo>
                    <a:lnTo>
                      <a:pt x="2443677" y="1732966"/>
                    </a:lnTo>
                    <a:lnTo>
                      <a:pt x="2371244" y="1893082"/>
                    </a:lnTo>
                    <a:cubicBezTo>
                      <a:pt x="2458926" y="1881646"/>
                      <a:pt x="2546609" y="1844793"/>
                      <a:pt x="2634291" y="1858772"/>
                    </a:cubicBezTo>
                    <a:cubicBezTo>
                      <a:pt x="2784241" y="1907061"/>
                      <a:pt x="2800762" y="1962974"/>
                      <a:pt x="2779158" y="2171379"/>
                    </a:cubicBezTo>
                    <a:lnTo>
                      <a:pt x="2821094" y="2289560"/>
                    </a:lnTo>
                    <a:cubicBezTo>
                      <a:pt x="2984387" y="2579294"/>
                      <a:pt x="3021874" y="2785158"/>
                      <a:pt x="3310973" y="3158762"/>
                    </a:cubicBezTo>
                    <a:lnTo>
                      <a:pt x="3095579" y="3318878"/>
                    </a:lnTo>
                    <a:cubicBezTo>
                      <a:pt x="3155304" y="3379875"/>
                      <a:pt x="3127348" y="3448496"/>
                      <a:pt x="3274756" y="3501868"/>
                    </a:cubicBezTo>
                    <a:lnTo>
                      <a:pt x="3290005" y="3484713"/>
                    </a:lnTo>
                    <a:lnTo>
                      <a:pt x="3351002" y="3534272"/>
                    </a:lnTo>
                    <a:cubicBezTo>
                      <a:pt x="3443768" y="3536178"/>
                      <a:pt x="3536533" y="3568583"/>
                      <a:pt x="3629299" y="3539991"/>
                    </a:cubicBezTo>
                    <a:lnTo>
                      <a:pt x="3825631" y="3379875"/>
                    </a:lnTo>
                    <a:lnTo>
                      <a:pt x="3936188" y="3400843"/>
                    </a:lnTo>
                    <a:cubicBezTo>
                      <a:pt x="3881545" y="3508857"/>
                      <a:pt x="3865026" y="3620684"/>
                      <a:pt x="3497775" y="3839256"/>
                    </a:cubicBezTo>
                    <a:lnTo>
                      <a:pt x="3356720" y="3896440"/>
                    </a:lnTo>
                    <a:lnTo>
                      <a:pt x="3375781" y="3938375"/>
                    </a:lnTo>
                    <a:lnTo>
                      <a:pt x="3114640" y="4115647"/>
                    </a:lnTo>
                    <a:lnTo>
                      <a:pt x="3066986" y="4048932"/>
                    </a:lnTo>
                    <a:lnTo>
                      <a:pt x="3066986" y="4037495"/>
                    </a:lnTo>
                    <a:cubicBezTo>
                      <a:pt x="3000907" y="3998101"/>
                      <a:pt x="2980574" y="3912960"/>
                      <a:pt x="2937368" y="3850693"/>
                    </a:cubicBezTo>
                    <a:lnTo>
                      <a:pt x="2956429" y="3833538"/>
                    </a:lnTo>
                    <a:cubicBezTo>
                      <a:pt x="2983751" y="3774448"/>
                      <a:pt x="2911953" y="3677234"/>
                      <a:pt x="2889715" y="3599082"/>
                    </a:cubicBezTo>
                    <a:lnTo>
                      <a:pt x="2868747" y="3574302"/>
                    </a:lnTo>
                    <a:lnTo>
                      <a:pt x="2840155" y="3480900"/>
                    </a:lnTo>
                    <a:lnTo>
                      <a:pt x="2792501" y="3503774"/>
                    </a:lnTo>
                    <a:lnTo>
                      <a:pt x="2582825" y="3050112"/>
                    </a:lnTo>
                    <a:lnTo>
                      <a:pt x="2559951" y="3061549"/>
                    </a:lnTo>
                    <a:cubicBezTo>
                      <a:pt x="2544067" y="3185448"/>
                      <a:pt x="2524371" y="3290287"/>
                      <a:pt x="2546609" y="3524742"/>
                    </a:cubicBezTo>
                    <a:lnTo>
                      <a:pt x="2565670" y="3530461"/>
                    </a:lnTo>
                    <a:lnTo>
                      <a:pt x="2592356" y="3858317"/>
                    </a:lnTo>
                    <a:lnTo>
                      <a:pt x="2615230" y="3869754"/>
                    </a:lnTo>
                    <a:lnTo>
                      <a:pt x="2617136" y="3886910"/>
                    </a:lnTo>
                    <a:lnTo>
                      <a:pt x="2653353" y="3921220"/>
                    </a:lnTo>
                    <a:lnTo>
                      <a:pt x="2819187" y="3963156"/>
                    </a:lnTo>
                    <a:lnTo>
                      <a:pt x="2866841" y="4039401"/>
                    </a:lnTo>
                    <a:lnTo>
                      <a:pt x="2826812" y="4064181"/>
                    </a:lnTo>
                    <a:cubicBezTo>
                      <a:pt x="2693382" y="4071806"/>
                      <a:pt x="2609511" y="4102304"/>
                      <a:pt x="2403648" y="3949812"/>
                    </a:cubicBezTo>
                    <a:cubicBezTo>
                      <a:pt x="2350276" y="3800497"/>
                      <a:pt x="2289279" y="3761740"/>
                      <a:pt x="2232094" y="3719169"/>
                    </a:cubicBezTo>
                    <a:lnTo>
                      <a:pt x="2203503" y="3761104"/>
                    </a:lnTo>
                    <a:lnTo>
                      <a:pt x="1970953" y="3574302"/>
                    </a:lnTo>
                    <a:lnTo>
                      <a:pt x="2026231" y="3515211"/>
                    </a:lnTo>
                    <a:cubicBezTo>
                      <a:pt x="2048470" y="3399572"/>
                      <a:pt x="2135516" y="3379239"/>
                      <a:pt x="2173004" y="3362720"/>
                    </a:cubicBezTo>
                    <a:lnTo>
                      <a:pt x="2201596" y="3332222"/>
                    </a:lnTo>
                    <a:lnTo>
                      <a:pt x="2270217" y="3053924"/>
                    </a:lnTo>
                    <a:lnTo>
                      <a:pt x="2205409" y="3038675"/>
                    </a:lnTo>
                    <a:lnTo>
                      <a:pt x="2258781" y="2907151"/>
                    </a:lnTo>
                    <a:lnTo>
                      <a:pt x="2282104" y="2808031"/>
                    </a:lnTo>
                    <a:lnTo>
                      <a:pt x="2127258" y="2808031"/>
                    </a:lnTo>
                    <a:lnTo>
                      <a:pt x="2028138" y="2960523"/>
                    </a:lnTo>
                    <a:lnTo>
                      <a:pt x="1753653" y="3025332"/>
                    </a:lnTo>
                    <a:lnTo>
                      <a:pt x="1666819" y="3025332"/>
                    </a:lnTo>
                    <a:lnTo>
                      <a:pt x="1689290" y="3074223"/>
                    </a:lnTo>
                    <a:cubicBezTo>
                      <a:pt x="1697204" y="3091441"/>
                      <a:pt x="1689662" y="3111813"/>
                      <a:pt x="1672444" y="3119727"/>
                    </a:cubicBezTo>
                    <a:lnTo>
                      <a:pt x="1547743" y="3177043"/>
                    </a:lnTo>
                    <a:cubicBezTo>
                      <a:pt x="1530525" y="3184956"/>
                      <a:pt x="1510152" y="3177414"/>
                      <a:pt x="1502238" y="3160196"/>
                    </a:cubicBezTo>
                    <a:lnTo>
                      <a:pt x="1440252" y="3025332"/>
                    </a:lnTo>
                    <a:lnTo>
                      <a:pt x="1402930" y="3025332"/>
                    </a:lnTo>
                    <a:lnTo>
                      <a:pt x="1402930" y="3098119"/>
                    </a:lnTo>
                    <a:lnTo>
                      <a:pt x="1349558" y="3098119"/>
                    </a:lnTo>
                    <a:lnTo>
                      <a:pt x="1349558" y="3327739"/>
                    </a:lnTo>
                    <a:lnTo>
                      <a:pt x="1364807" y="3346108"/>
                    </a:lnTo>
                    <a:lnTo>
                      <a:pt x="1364807" y="3786979"/>
                    </a:lnTo>
                    <a:lnTo>
                      <a:pt x="2272132" y="3989046"/>
                    </a:lnTo>
                    <a:lnTo>
                      <a:pt x="2375064" y="4113041"/>
                    </a:lnTo>
                    <a:lnTo>
                      <a:pt x="2066268" y="4113041"/>
                    </a:lnTo>
                    <a:lnTo>
                      <a:pt x="2066268" y="4025784"/>
                    </a:lnTo>
                    <a:lnTo>
                      <a:pt x="1990023" y="4025784"/>
                    </a:lnTo>
                    <a:cubicBezTo>
                      <a:pt x="1876925" y="4021193"/>
                      <a:pt x="1493789" y="3987515"/>
                      <a:pt x="1387681" y="3998230"/>
                    </a:cubicBezTo>
                    <a:lnTo>
                      <a:pt x="1353370" y="4090078"/>
                    </a:lnTo>
                    <a:lnTo>
                      <a:pt x="1296184" y="4090078"/>
                    </a:lnTo>
                    <a:lnTo>
                      <a:pt x="1242814" y="4090078"/>
                    </a:lnTo>
                    <a:lnTo>
                      <a:pt x="1185628" y="4090078"/>
                    </a:lnTo>
                    <a:lnTo>
                      <a:pt x="1151317" y="3998230"/>
                    </a:lnTo>
                    <a:cubicBezTo>
                      <a:pt x="1045209" y="3987515"/>
                      <a:pt x="662073" y="4021193"/>
                      <a:pt x="548975" y="4025784"/>
                    </a:cubicBezTo>
                    <a:lnTo>
                      <a:pt x="472730" y="4025784"/>
                    </a:lnTo>
                    <a:lnTo>
                      <a:pt x="472730" y="4113041"/>
                    </a:lnTo>
                    <a:lnTo>
                      <a:pt x="163934" y="4113041"/>
                    </a:lnTo>
                    <a:lnTo>
                      <a:pt x="266866" y="3989046"/>
                    </a:lnTo>
                    <a:lnTo>
                      <a:pt x="1174191" y="3786979"/>
                    </a:lnTo>
                    <a:lnTo>
                      <a:pt x="1174191" y="3346108"/>
                    </a:lnTo>
                    <a:lnTo>
                      <a:pt x="1189440" y="3327739"/>
                    </a:lnTo>
                    <a:lnTo>
                      <a:pt x="1189440" y="3098119"/>
                    </a:lnTo>
                    <a:lnTo>
                      <a:pt x="1136068" y="3098119"/>
                    </a:lnTo>
                    <a:lnTo>
                      <a:pt x="1136068" y="3025332"/>
                    </a:lnTo>
                    <a:lnTo>
                      <a:pt x="1136063" y="3025332"/>
                    </a:lnTo>
                    <a:lnTo>
                      <a:pt x="587093" y="2979585"/>
                    </a:lnTo>
                    <a:lnTo>
                      <a:pt x="484161" y="2827093"/>
                    </a:lnTo>
                    <a:lnTo>
                      <a:pt x="447229" y="2808031"/>
                    </a:lnTo>
                    <a:lnTo>
                      <a:pt x="335481" y="2808031"/>
                    </a:lnTo>
                    <a:cubicBezTo>
                      <a:pt x="451121" y="2219668"/>
                      <a:pt x="116910" y="1885457"/>
                      <a:pt x="80058" y="1500417"/>
                    </a:cubicBezTo>
                    <a:cubicBezTo>
                      <a:pt x="43206" y="1115376"/>
                      <a:pt x="26686" y="908241"/>
                      <a:pt x="0" y="612153"/>
                    </a:cubicBezTo>
                    <a:lnTo>
                      <a:pt x="148679" y="570218"/>
                    </a:lnTo>
                    <a:lnTo>
                      <a:pt x="423164" y="722709"/>
                    </a:lnTo>
                    <a:lnTo>
                      <a:pt x="462558" y="801497"/>
                    </a:lnTo>
                    <a:lnTo>
                      <a:pt x="487972" y="776081"/>
                    </a:lnTo>
                    <a:lnTo>
                      <a:pt x="472723" y="737959"/>
                    </a:lnTo>
                    <a:lnTo>
                      <a:pt x="541344" y="657900"/>
                    </a:lnTo>
                    <a:lnTo>
                      <a:pt x="571843" y="661713"/>
                    </a:lnTo>
                    <a:cubicBezTo>
                      <a:pt x="580738" y="632485"/>
                      <a:pt x="608091" y="548133"/>
                      <a:pt x="545156" y="436787"/>
                    </a:cubicBezTo>
                    <a:cubicBezTo>
                      <a:pt x="483207" y="327184"/>
                      <a:pt x="564218" y="12075"/>
                      <a:pt x="781907" y="338"/>
                    </a:cubicBezTo>
                    <a:close/>
                  </a:path>
                </a:pathLst>
              </a:custGeom>
              <a:solidFill>
                <a:srgbClr val="0070C0"/>
              </a:solidFill>
              <a:ln w="100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381000" y="1286432"/>
                <a:ext cx="2657056" cy="2613510"/>
                <a:chOff x="4622705" y="2006822"/>
                <a:chExt cx="2657056" cy="2613510"/>
              </a:xfrm>
            </p:grpSpPr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 rot="13206300">
                  <a:off x="4622705" y="2713385"/>
                  <a:ext cx="1096154" cy="1407666"/>
                </a:xfrm>
                <a:custGeom>
                  <a:avLst/>
                  <a:gdLst>
                    <a:gd name="T0" fmla="*/ 354 w 752"/>
                    <a:gd name="T1" fmla="*/ 965 h 965"/>
                    <a:gd name="T2" fmla="*/ 752 w 752"/>
                    <a:gd name="T3" fmla="*/ 467 h 965"/>
                    <a:gd name="T4" fmla="*/ 0 w 752"/>
                    <a:gd name="T5" fmla="*/ 0 h 965"/>
                    <a:gd name="T6" fmla="*/ 8 w 752"/>
                    <a:gd name="T7" fmla="*/ 10 h 965"/>
                    <a:gd name="T8" fmla="*/ 259 w 752"/>
                    <a:gd name="T9" fmla="*/ 547 h 965"/>
                    <a:gd name="T10" fmla="*/ 354 w 752"/>
                    <a:gd name="T11" fmla="*/ 965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2" h="965">
                      <a:moveTo>
                        <a:pt x="354" y="965"/>
                      </a:moveTo>
                      <a:cubicBezTo>
                        <a:pt x="752" y="467"/>
                        <a:pt x="752" y="467"/>
                        <a:pt x="752" y="467"/>
                      </a:cubicBezTo>
                      <a:cubicBezTo>
                        <a:pt x="611" y="193"/>
                        <a:pt x="327" y="5"/>
                        <a:pt x="0" y="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29" y="169"/>
                        <a:pt x="214" y="353"/>
                        <a:pt x="259" y="547"/>
                      </a:cubicBezTo>
                      <a:lnTo>
                        <a:pt x="354" y="965"/>
                      </a:lnTo>
                      <a:close/>
                    </a:path>
                  </a:pathLst>
                </a:custGeom>
                <a:solidFill>
                  <a:srgbClr val="0070C0">
                    <a:lumMod val="50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 rot="13206300">
                  <a:off x="4806440" y="2323649"/>
                  <a:ext cx="1019046" cy="1282444"/>
                </a:xfrm>
                <a:custGeom>
                  <a:avLst/>
                  <a:gdLst>
                    <a:gd name="T0" fmla="*/ 245 w 699"/>
                    <a:gd name="T1" fmla="*/ 572 h 879"/>
                    <a:gd name="T2" fmla="*/ 0 w 699"/>
                    <a:gd name="T3" fmla="*/ 879 h 879"/>
                    <a:gd name="T4" fmla="*/ 620 w 699"/>
                    <a:gd name="T5" fmla="*/ 878 h 879"/>
                    <a:gd name="T6" fmla="*/ 699 w 699"/>
                    <a:gd name="T7" fmla="*/ 518 h 879"/>
                    <a:gd name="T8" fmla="*/ 526 w 699"/>
                    <a:gd name="T9" fmla="*/ 1 h 879"/>
                    <a:gd name="T10" fmla="*/ 526 w 699"/>
                    <a:gd name="T11" fmla="*/ 0 h 879"/>
                    <a:gd name="T12" fmla="*/ 526 w 699"/>
                    <a:gd name="T13" fmla="*/ 0 h 879"/>
                    <a:gd name="T14" fmla="*/ 245 w 699"/>
                    <a:gd name="T15" fmla="*/ 572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9" h="879">
                      <a:moveTo>
                        <a:pt x="245" y="572"/>
                      </a:moveTo>
                      <a:cubicBezTo>
                        <a:pt x="0" y="879"/>
                        <a:pt x="0" y="879"/>
                        <a:pt x="0" y="879"/>
                      </a:cubicBezTo>
                      <a:cubicBezTo>
                        <a:pt x="620" y="878"/>
                        <a:pt x="620" y="878"/>
                        <a:pt x="620" y="878"/>
                      </a:cubicBezTo>
                      <a:cubicBezTo>
                        <a:pt x="671" y="769"/>
                        <a:pt x="699" y="647"/>
                        <a:pt x="699" y="518"/>
                      </a:cubicBezTo>
                      <a:cubicBezTo>
                        <a:pt x="699" y="324"/>
                        <a:pt x="635" y="145"/>
                        <a:pt x="526" y="1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475" y="209"/>
                        <a:pt x="379" y="404"/>
                        <a:pt x="245" y="57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78"/>
                <p:cNvSpPr>
                  <a:spLocks/>
                </p:cNvSpPr>
                <p:nvPr/>
              </p:nvSpPr>
              <p:spPr bwMode="auto">
                <a:xfrm rot="13206300">
                  <a:off x="5358223" y="2006822"/>
                  <a:ext cx="1454547" cy="896909"/>
                </a:xfrm>
                <a:custGeom>
                  <a:avLst/>
                  <a:gdLst>
                    <a:gd name="T0" fmla="*/ 998 w 998"/>
                    <a:gd name="T1" fmla="*/ 2 h 615"/>
                    <a:gd name="T2" fmla="*/ 997 w 998"/>
                    <a:gd name="T3" fmla="*/ 0 h 615"/>
                    <a:gd name="T4" fmla="*/ 980 w 998"/>
                    <a:gd name="T5" fmla="*/ 8 h 615"/>
                    <a:gd name="T6" fmla="*/ 388 w 998"/>
                    <a:gd name="T7" fmla="*/ 140 h 615"/>
                    <a:gd name="T8" fmla="*/ 0 w 998"/>
                    <a:gd name="T9" fmla="*/ 140 h 615"/>
                    <a:gd name="T10" fmla="*/ 379 w 998"/>
                    <a:gd name="T11" fmla="*/ 615 h 615"/>
                    <a:gd name="T12" fmla="*/ 998 w 998"/>
                    <a:gd name="T13" fmla="*/ 2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98" h="615">
                      <a:moveTo>
                        <a:pt x="998" y="2"/>
                      </a:moveTo>
                      <a:cubicBezTo>
                        <a:pt x="997" y="0"/>
                        <a:pt x="997" y="0"/>
                        <a:pt x="997" y="0"/>
                      </a:cubicBezTo>
                      <a:cubicBezTo>
                        <a:pt x="980" y="8"/>
                        <a:pt x="980" y="8"/>
                        <a:pt x="980" y="8"/>
                      </a:cubicBezTo>
                      <a:cubicBezTo>
                        <a:pt x="795" y="95"/>
                        <a:pt x="593" y="140"/>
                        <a:pt x="388" y="140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379" y="615"/>
                        <a:pt x="379" y="615"/>
                        <a:pt x="379" y="615"/>
                      </a:cubicBezTo>
                      <a:cubicBezTo>
                        <a:pt x="680" y="538"/>
                        <a:pt x="918" y="302"/>
                        <a:pt x="998" y="2"/>
                      </a:cubicBezTo>
                      <a:close/>
                    </a:path>
                  </a:pathLst>
                </a:custGeom>
                <a:solidFill>
                  <a:srgbClr val="0070C0">
                    <a:lumMod val="40000"/>
                    <a:lumOff val="60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 rot="13206300">
                  <a:off x="5880444" y="2340110"/>
                  <a:ext cx="1246666" cy="1109108"/>
                </a:xfrm>
                <a:custGeom>
                  <a:avLst/>
                  <a:gdLst>
                    <a:gd name="T0" fmla="*/ 848 w 855"/>
                    <a:gd name="T1" fmla="*/ 690 h 760"/>
                    <a:gd name="T2" fmla="*/ 855 w 855"/>
                    <a:gd name="T3" fmla="*/ 681 h 760"/>
                    <a:gd name="T4" fmla="*/ 849 w 855"/>
                    <a:gd name="T5" fmla="*/ 678 h 760"/>
                    <a:gd name="T6" fmla="*/ 370 w 855"/>
                    <a:gd name="T7" fmla="*/ 293 h 760"/>
                    <a:gd name="T8" fmla="*/ 137 w 855"/>
                    <a:gd name="T9" fmla="*/ 0 h 760"/>
                    <a:gd name="T10" fmla="*/ 0 w 855"/>
                    <a:gd name="T11" fmla="*/ 597 h 760"/>
                    <a:gd name="T12" fmla="*/ 506 w 855"/>
                    <a:gd name="T13" fmla="*/ 760 h 760"/>
                    <a:gd name="T14" fmla="*/ 848 w 855"/>
                    <a:gd name="T15" fmla="*/ 690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55" h="760">
                      <a:moveTo>
                        <a:pt x="848" y="690"/>
                      </a:moveTo>
                      <a:cubicBezTo>
                        <a:pt x="855" y="681"/>
                        <a:pt x="855" y="681"/>
                        <a:pt x="855" y="681"/>
                      </a:cubicBezTo>
                      <a:cubicBezTo>
                        <a:pt x="849" y="678"/>
                        <a:pt x="849" y="678"/>
                        <a:pt x="849" y="678"/>
                      </a:cubicBezTo>
                      <a:cubicBezTo>
                        <a:pt x="663" y="586"/>
                        <a:pt x="499" y="455"/>
                        <a:pt x="370" y="293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0" y="597"/>
                        <a:pt x="0" y="597"/>
                        <a:pt x="0" y="597"/>
                      </a:cubicBezTo>
                      <a:cubicBezTo>
                        <a:pt x="143" y="700"/>
                        <a:pt x="317" y="760"/>
                        <a:pt x="506" y="760"/>
                      </a:cubicBezTo>
                      <a:cubicBezTo>
                        <a:pt x="628" y="760"/>
                        <a:pt x="743" y="735"/>
                        <a:pt x="848" y="690"/>
                      </a:cubicBezTo>
                      <a:close/>
                    </a:path>
                  </a:pathLst>
                </a:custGeom>
                <a:solidFill>
                  <a:srgbClr val="0070C0">
                    <a:lumMod val="60000"/>
                    <a:lumOff val="40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276B7D">
                        <a:lumMod val="20000"/>
                        <a:lumOff val="80000"/>
                      </a:srgbClr>
                    </a:solidFill>
                  </a:endParaRPr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 rot="13206300">
                  <a:off x="6455641" y="2873444"/>
                  <a:ext cx="824120" cy="1440976"/>
                </a:xfrm>
                <a:custGeom>
                  <a:avLst/>
                  <a:gdLst>
                    <a:gd name="T0" fmla="*/ 480 w 565"/>
                    <a:gd name="T1" fmla="*/ 372 h 988"/>
                    <a:gd name="T2" fmla="*/ 565 w 565"/>
                    <a:gd name="T3" fmla="*/ 0 h 988"/>
                    <a:gd name="T4" fmla="*/ 0 w 565"/>
                    <a:gd name="T5" fmla="*/ 271 h 988"/>
                    <a:gd name="T6" fmla="*/ 472 w 565"/>
                    <a:gd name="T7" fmla="*/ 988 h 988"/>
                    <a:gd name="T8" fmla="*/ 477 w 565"/>
                    <a:gd name="T9" fmla="*/ 984 h 988"/>
                    <a:gd name="T10" fmla="*/ 477 w 565"/>
                    <a:gd name="T11" fmla="*/ 984 h 988"/>
                    <a:gd name="T12" fmla="*/ 480 w 565"/>
                    <a:gd name="T13" fmla="*/ 372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5" h="988">
                      <a:moveTo>
                        <a:pt x="480" y="372"/>
                      </a:move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0" y="271"/>
                        <a:pt x="0" y="271"/>
                        <a:pt x="0" y="271"/>
                      </a:cubicBezTo>
                      <a:cubicBezTo>
                        <a:pt x="19" y="585"/>
                        <a:pt x="206" y="853"/>
                        <a:pt x="472" y="988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33" y="782"/>
                        <a:pt x="434" y="573"/>
                        <a:pt x="480" y="372"/>
                      </a:cubicBezTo>
                      <a:close/>
                    </a:path>
                  </a:pathLst>
                </a:custGeom>
                <a:solidFill>
                  <a:srgbClr val="0070C0">
                    <a:lumMod val="40000"/>
                    <a:lumOff val="60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 rot="13206300">
                  <a:off x="5602980" y="3411911"/>
                  <a:ext cx="1257771" cy="1208421"/>
                </a:xfrm>
                <a:custGeom>
                  <a:avLst/>
                  <a:gdLst>
                    <a:gd name="T0" fmla="*/ 0 w 863"/>
                    <a:gd name="T1" fmla="*/ 639 h 828"/>
                    <a:gd name="T2" fmla="*/ 21 w 863"/>
                    <a:gd name="T3" fmla="*/ 828 h 828"/>
                    <a:gd name="T4" fmla="*/ 23 w 863"/>
                    <a:gd name="T5" fmla="*/ 828 h 828"/>
                    <a:gd name="T6" fmla="*/ 25 w 863"/>
                    <a:gd name="T7" fmla="*/ 825 h 828"/>
                    <a:gd name="T8" fmla="*/ 496 w 863"/>
                    <a:gd name="T9" fmla="*/ 456 h 828"/>
                    <a:gd name="T10" fmla="*/ 863 w 863"/>
                    <a:gd name="T11" fmla="*/ 279 h 828"/>
                    <a:gd name="T12" fmla="*/ 283 w 863"/>
                    <a:gd name="T13" fmla="*/ 0 h 828"/>
                    <a:gd name="T14" fmla="*/ 0 w 863"/>
                    <a:gd name="T15" fmla="*/ 639 h 828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0" h="10000">
                      <a:moveTo>
                        <a:pt x="0" y="7717"/>
                      </a:moveTo>
                      <a:cubicBezTo>
                        <a:pt x="0" y="8502"/>
                        <a:pt x="81" y="9263"/>
                        <a:pt x="243" y="10000"/>
                      </a:cubicBezTo>
                      <a:lnTo>
                        <a:pt x="267" y="10000"/>
                      </a:lnTo>
                      <a:cubicBezTo>
                        <a:pt x="275" y="9988"/>
                        <a:pt x="282" y="9976"/>
                        <a:pt x="290" y="9964"/>
                      </a:cubicBezTo>
                      <a:cubicBezTo>
                        <a:pt x="1784" y="8080"/>
                        <a:pt x="3650" y="6558"/>
                        <a:pt x="5747" y="5507"/>
                      </a:cubicBezTo>
                      <a:lnTo>
                        <a:pt x="10000" y="3370"/>
                      </a:lnTo>
                      <a:lnTo>
                        <a:pt x="3317" y="0"/>
                      </a:lnTo>
                      <a:cubicBezTo>
                        <a:pt x="1282" y="1809"/>
                        <a:pt x="0" y="4662"/>
                        <a:pt x="0" y="7717"/>
                      </a:cubicBezTo>
                      <a:close/>
                    </a:path>
                  </a:pathLst>
                </a:custGeom>
                <a:solidFill>
                  <a:srgbClr val="0070C0">
                    <a:lumMod val="60000"/>
                    <a:lumOff val="40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 rot="13206300">
                  <a:off x="4958759" y="3666950"/>
                  <a:ext cx="1410133" cy="943173"/>
                </a:xfrm>
                <a:custGeom>
                  <a:avLst/>
                  <a:gdLst>
                    <a:gd name="T0" fmla="*/ 686 w 967"/>
                    <a:gd name="T1" fmla="*/ 1 h 646"/>
                    <a:gd name="T2" fmla="*/ 686 w 967"/>
                    <a:gd name="T3" fmla="*/ 1 h 646"/>
                    <a:gd name="T4" fmla="*/ 671 w 967"/>
                    <a:gd name="T5" fmla="*/ 0 h 646"/>
                    <a:gd name="T6" fmla="*/ 0 w 967"/>
                    <a:gd name="T7" fmla="*/ 321 h 646"/>
                    <a:gd name="T8" fmla="*/ 9 w 967"/>
                    <a:gd name="T9" fmla="*/ 321 h 646"/>
                    <a:gd name="T10" fmla="*/ 579 w 967"/>
                    <a:gd name="T11" fmla="*/ 459 h 646"/>
                    <a:gd name="T12" fmla="*/ 967 w 967"/>
                    <a:gd name="T13" fmla="*/ 646 h 646"/>
                    <a:gd name="T14" fmla="*/ 948 w 967"/>
                    <a:gd name="T15" fmla="*/ 562 h 646"/>
                    <a:gd name="T16" fmla="*/ 686 w 967"/>
                    <a:gd name="T17" fmla="*/ 1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7" h="646">
                      <a:moveTo>
                        <a:pt x="686" y="1"/>
                      </a:moveTo>
                      <a:cubicBezTo>
                        <a:pt x="686" y="1"/>
                        <a:pt x="686" y="1"/>
                        <a:pt x="686" y="1"/>
                      </a:cubicBezTo>
                      <a:cubicBezTo>
                        <a:pt x="681" y="0"/>
                        <a:pt x="676" y="0"/>
                        <a:pt x="671" y="0"/>
                      </a:cubicBezTo>
                      <a:cubicBezTo>
                        <a:pt x="400" y="0"/>
                        <a:pt x="158" y="125"/>
                        <a:pt x="0" y="321"/>
                      </a:cubicBezTo>
                      <a:cubicBezTo>
                        <a:pt x="9" y="321"/>
                        <a:pt x="9" y="321"/>
                        <a:pt x="9" y="321"/>
                      </a:cubicBezTo>
                      <a:cubicBezTo>
                        <a:pt x="207" y="327"/>
                        <a:pt x="401" y="374"/>
                        <a:pt x="579" y="459"/>
                      </a:cubicBezTo>
                      <a:cubicBezTo>
                        <a:pt x="967" y="646"/>
                        <a:pt x="967" y="646"/>
                        <a:pt x="967" y="646"/>
                      </a:cubicBezTo>
                      <a:cubicBezTo>
                        <a:pt x="948" y="562"/>
                        <a:pt x="948" y="562"/>
                        <a:pt x="948" y="562"/>
                      </a:cubicBezTo>
                      <a:cubicBezTo>
                        <a:pt x="901" y="358"/>
                        <a:pt x="812" y="167"/>
                        <a:pt x="686" y="1"/>
                      </a:cubicBezTo>
                      <a:close/>
                    </a:path>
                  </a:pathLst>
                </a:custGeom>
                <a:solidFill>
                  <a:srgbClr val="0070C0">
                    <a:lumMod val="75000"/>
                  </a:srgb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84" name="Group 83"/>
            <p:cNvGrpSpPr/>
            <p:nvPr userDrawn="1"/>
          </p:nvGrpSpPr>
          <p:grpSpPr>
            <a:xfrm>
              <a:off x="3279864" y="1286432"/>
              <a:ext cx="2657056" cy="2613510"/>
              <a:chOff x="3279864" y="1286432"/>
              <a:chExt cx="2657056" cy="261351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4241193" y="2218681"/>
                <a:ext cx="734399" cy="749012"/>
                <a:chOff x="2049780" y="-1181100"/>
                <a:chExt cx="6970395" cy="7109079"/>
              </a:xfrm>
              <a:solidFill>
                <a:srgbClr val="FFC000"/>
              </a:solidFill>
            </p:grpSpPr>
            <p:sp>
              <p:nvSpPr>
                <p:cNvPr id="94" name="Freeform 93"/>
                <p:cNvSpPr/>
                <p:nvPr/>
              </p:nvSpPr>
              <p:spPr bwMode="auto">
                <a:xfrm>
                  <a:off x="4678680" y="2857500"/>
                  <a:ext cx="1661160" cy="279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160" h="2796541">
                      <a:moveTo>
                        <a:pt x="783477" y="812"/>
                      </a:moveTo>
                      <a:cubicBezTo>
                        <a:pt x="930346" y="-6379"/>
                        <a:pt x="1073012" y="35456"/>
                        <a:pt x="1123220" y="77291"/>
                      </a:cubicBezTo>
                      <a:lnTo>
                        <a:pt x="1661160" y="2796541"/>
                      </a:lnTo>
                      <a:lnTo>
                        <a:pt x="899794" y="2796541"/>
                      </a:lnTo>
                      <a:lnTo>
                        <a:pt x="852169" y="53341"/>
                      </a:lnTo>
                      <a:lnTo>
                        <a:pt x="804544" y="2796541"/>
                      </a:lnTo>
                      <a:lnTo>
                        <a:pt x="0" y="2796541"/>
                      </a:lnTo>
                      <a:lnTo>
                        <a:pt x="533637" y="77291"/>
                      </a:lnTo>
                      <a:cubicBezTo>
                        <a:pt x="605721" y="27089"/>
                        <a:pt x="695356" y="5126"/>
                        <a:pt x="783477" y="8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" name="Rectangle 1049"/>
                <p:cNvSpPr/>
                <p:nvPr/>
              </p:nvSpPr>
              <p:spPr bwMode="auto">
                <a:xfrm rot="566868">
                  <a:off x="4452209" y="648784"/>
                  <a:ext cx="2901423" cy="5279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1423" h="5279195">
                      <a:moveTo>
                        <a:pt x="590063" y="3805767"/>
                      </a:moveTo>
                      <a:lnTo>
                        <a:pt x="526165" y="5191638"/>
                      </a:lnTo>
                      <a:lnTo>
                        <a:pt x="0" y="5279195"/>
                      </a:lnTo>
                      <a:lnTo>
                        <a:pt x="25501" y="4199277"/>
                      </a:lnTo>
                      <a:cubicBezTo>
                        <a:pt x="122829" y="4053757"/>
                        <a:pt x="325286" y="3915199"/>
                        <a:pt x="590063" y="3805767"/>
                      </a:cubicBezTo>
                      <a:close/>
                      <a:moveTo>
                        <a:pt x="1854631" y="3570994"/>
                      </a:moveTo>
                      <a:cubicBezTo>
                        <a:pt x="2105759" y="3573460"/>
                        <a:pt x="2325658" y="3611822"/>
                        <a:pt x="2487469" y="3679315"/>
                      </a:cubicBezTo>
                      <a:lnTo>
                        <a:pt x="2901423" y="4796381"/>
                      </a:lnTo>
                      <a:lnTo>
                        <a:pt x="2375258" y="4883938"/>
                      </a:lnTo>
                      <a:close/>
                      <a:moveTo>
                        <a:pt x="621791" y="3117614"/>
                      </a:moveTo>
                      <a:lnTo>
                        <a:pt x="594480" y="3709957"/>
                      </a:lnTo>
                      <a:cubicBezTo>
                        <a:pt x="352775" y="3806682"/>
                        <a:pt x="155689" y="3929471"/>
                        <a:pt x="28720" y="4062930"/>
                      </a:cubicBezTo>
                      <a:lnTo>
                        <a:pt x="41638" y="3515895"/>
                      </a:lnTo>
                      <a:cubicBezTo>
                        <a:pt x="143536" y="3362562"/>
                        <a:pt x="352435" y="3220328"/>
                        <a:pt x="621791" y="3117614"/>
                      </a:cubicBezTo>
                      <a:close/>
                      <a:moveTo>
                        <a:pt x="1605309" y="2942239"/>
                      </a:moveTo>
                      <a:cubicBezTo>
                        <a:pt x="1877089" y="2947110"/>
                        <a:pt x="2112200" y="3000157"/>
                        <a:pt x="2269874" y="3092131"/>
                      </a:cubicBezTo>
                      <a:lnTo>
                        <a:pt x="2449198" y="3576042"/>
                      </a:lnTo>
                      <a:cubicBezTo>
                        <a:pt x="2276329" y="3515859"/>
                        <a:pt x="2059482" y="3482482"/>
                        <a:pt x="1818569" y="3480049"/>
                      </a:cubicBezTo>
                      <a:close/>
                      <a:moveTo>
                        <a:pt x="876970" y="1369590"/>
                      </a:moveTo>
                      <a:cubicBezTo>
                        <a:pt x="1185681" y="1319094"/>
                        <a:pt x="1473941" y="1346153"/>
                        <a:pt x="1655440" y="1434062"/>
                      </a:cubicBezTo>
                      <a:lnTo>
                        <a:pt x="2226341" y="2974653"/>
                      </a:lnTo>
                      <a:cubicBezTo>
                        <a:pt x="2052618" y="2897582"/>
                        <a:pt x="1824685" y="2854322"/>
                        <a:pt x="1570115" y="2853486"/>
                      </a:cubicBezTo>
                      <a:lnTo>
                        <a:pt x="1314893" y="2209855"/>
                      </a:lnTo>
                      <a:cubicBezTo>
                        <a:pt x="1214111" y="2156458"/>
                        <a:pt x="849857" y="2146905"/>
                        <a:pt x="658609" y="2319065"/>
                      </a:cubicBezTo>
                      <a:lnTo>
                        <a:pt x="626295" y="3019927"/>
                      </a:lnTo>
                      <a:cubicBezTo>
                        <a:pt x="379333" y="3111325"/>
                        <a:pt x="175953" y="3236392"/>
                        <a:pt x="44934" y="3376329"/>
                      </a:cubicBezTo>
                      <a:lnTo>
                        <a:pt x="83036" y="1762729"/>
                      </a:lnTo>
                      <a:cubicBezTo>
                        <a:pt x="200151" y="1585881"/>
                        <a:pt x="509024" y="1429775"/>
                        <a:pt x="876970" y="1369590"/>
                      </a:cubicBezTo>
                      <a:close/>
                      <a:moveTo>
                        <a:pt x="830846" y="1092414"/>
                      </a:moveTo>
                      <a:cubicBezTo>
                        <a:pt x="1103550" y="1047807"/>
                        <a:pt x="1360297" y="1063720"/>
                        <a:pt x="1542006" y="1127958"/>
                      </a:cubicBezTo>
                      <a:lnTo>
                        <a:pt x="1629840" y="1364979"/>
                      </a:lnTo>
                      <a:cubicBezTo>
                        <a:pt x="1435977" y="1288883"/>
                        <a:pt x="1160704" y="1267088"/>
                        <a:pt x="868560" y="1314763"/>
                      </a:cubicBezTo>
                      <a:cubicBezTo>
                        <a:pt x="527396" y="1370438"/>
                        <a:pt x="235342" y="1509215"/>
                        <a:pt x="85101" y="1675271"/>
                      </a:cubicBezTo>
                      <a:lnTo>
                        <a:pt x="91176" y="1418016"/>
                      </a:lnTo>
                      <a:cubicBezTo>
                        <a:pt x="234844" y="1269959"/>
                        <a:pt x="510450" y="1144820"/>
                        <a:pt x="830846" y="1092414"/>
                      </a:cubicBezTo>
                      <a:close/>
                      <a:moveTo>
                        <a:pt x="778468" y="777655"/>
                      </a:moveTo>
                      <a:cubicBezTo>
                        <a:pt x="1016988" y="738640"/>
                        <a:pt x="1243299" y="745922"/>
                        <a:pt x="1417653" y="792389"/>
                      </a:cubicBezTo>
                      <a:lnTo>
                        <a:pt x="1519482" y="1067177"/>
                      </a:lnTo>
                      <a:cubicBezTo>
                        <a:pt x="1331753" y="1007890"/>
                        <a:pt x="1083849" y="994926"/>
                        <a:pt x="822436" y="1037586"/>
                      </a:cubicBezTo>
                      <a:cubicBezTo>
                        <a:pt x="517871" y="1087289"/>
                        <a:pt x="252444" y="1203219"/>
                        <a:pt x="92862" y="1346626"/>
                      </a:cubicBezTo>
                      <a:lnTo>
                        <a:pt x="99889" y="1049041"/>
                      </a:lnTo>
                      <a:cubicBezTo>
                        <a:pt x="252819" y="924742"/>
                        <a:pt x="498549" y="823441"/>
                        <a:pt x="778468" y="777655"/>
                      </a:cubicBezTo>
                      <a:close/>
                      <a:moveTo>
                        <a:pt x="739771" y="545106"/>
                      </a:moveTo>
                      <a:cubicBezTo>
                        <a:pt x="955097" y="509885"/>
                        <a:pt x="1160473" y="512395"/>
                        <a:pt x="1326772" y="547143"/>
                      </a:cubicBezTo>
                      <a:lnTo>
                        <a:pt x="1395390" y="732313"/>
                      </a:lnTo>
                      <a:cubicBezTo>
                        <a:pt x="1218198" y="690784"/>
                        <a:pt x="999323" y="685414"/>
                        <a:pt x="770059" y="722828"/>
                      </a:cubicBezTo>
                      <a:cubicBezTo>
                        <a:pt x="501338" y="766681"/>
                        <a:pt x="263086" y="862090"/>
                        <a:pt x="101446" y="983087"/>
                      </a:cubicBezTo>
                      <a:lnTo>
                        <a:pt x="106164" y="783299"/>
                      </a:lnTo>
                      <a:cubicBezTo>
                        <a:pt x="259741" y="673979"/>
                        <a:pt x="485670" y="586669"/>
                        <a:pt x="739771" y="545106"/>
                      </a:cubicBezTo>
                      <a:close/>
                      <a:moveTo>
                        <a:pt x="948444" y="71036"/>
                      </a:moveTo>
                      <a:cubicBezTo>
                        <a:pt x="989364" y="189389"/>
                        <a:pt x="1024985" y="289922"/>
                        <a:pt x="1065882" y="408203"/>
                      </a:cubicBezTo>
                      <a:cubicBezTo>
                        <a:pt x="1119558" y="411569"/>
                        <a:pt x="1170813" y="416569"/>
                        <a:pt x="1219347" y="421139"/>
                      </a:cubicBezTo>
                      <a:lnTo>
                        <a:pt x="1102769" y="97750"/>
                      </a:lnTo>
                      <a:cubicBezTo>
                        <a:pt x="1061079" y="88818"/>
                        <a:pt x="1008637" y="77966"/>
                        <a:pt x="948444" y="71036"/>
                      </a:cubicBezTo>
                      <a:close/>
                      <a:moveTo>
                        <a:pt x="734883" y="58406"/>
                      </a:moveTo>
                      <a:lnTo>
                        <a:pt x="846524" y="402584"/>
                      </a:lnTo>
                      <a:cubicBezTo>
                        <a:pt x="906346" y="400069"/>
                        <a:pt x="964205" y="401591"/>
                        <a:pt x="1019706" y="405103"/>
                      </a:cubicBezTo>
                      <a:lnTo>
                        <a:pt x="1006330" y="403540"/>
                      </a:lnTo>
                      <a:cubicBezTo>
                        <a:pt x="965418" y="285604"/>
                        <a:pt x="929111" y="181104"/>
                        <a:pt x="888289" y="63429"/>
                      </a:cubicBezTo>
                      <a:cubicBezTo>
                        <a:pt x="840371" y="58080"/>
                        <a:pt x="788763" y="55739"/>
                        <a:pt x="734883" y="58406"/>
                      </a:cubicBezTo>
                      <a:close/>
                      <a:moveTo>
                        <a:pt x="559666" y="78498"/>
                      </a:moveTo>
                      <a:lnTo>
                        <a:pt x="557606" y="78849"/>
                      </a:lnTo>
                      <a:lnTo>
                        <a:pt x="551548" y="80539"/>
                      </a:lnTo>
                      <a:close/>
                      <a:moveTo>
                        <a:pt x="639286" y="64930"/>
                      </a:moveTo>
                      <a:cubicBezTo>
                        <a:pt x="621351" y="67187"/>
                        <a:pt x="603258" y="69970"/>
                        <a:pt x="585200" y="74147"/>
                      </a:cubicBezTo>
                      <a:lnTo>
                        <a:pt x="578208" y="431827"/>
                      </a:lnTo>
                      <a:lnTo>
                        <a:pt x="524147" y="448271"/>
                      </a:lnTo>
                      <a:cubicBezTo>
                        <a:pt x="525707" y="319059"/>
                        <a:pt x="524531" y="216759"/>
                        <a:pt x="526085" y="87645"/>
                      </a:cubicBezTo>
                      <a:cubicBezTo>
                        <a:pt x="475071" y="99312"/>
                        <a:pt x="423860" y="117194"/>
                        <a:pt x="373412" y="142100"/>
                      </a:cubicBezTo>
                      <a:cubicBezTo>
                        <a:pt x="372765" y="262439"/>
                        <a:pt x="373294" y="375362"/>
                        <a:pt x="372647" y="495712"/>
                      </a:cubicBezTo>
                      <a:lnTo>
                        <a:pt x="317018" y="517244"/>
                      </a:lnTo>
                      <a:lnTo>
                        <a:pt x="320885" y="170404"/>
                      </a:lnTo>
                      <a:cubicBezTo>
                        <a:pt x="266595" y="198968"/>
                        <a:pt x="213981" y="236569"/>
                        <a:pt x="163181" y="283072"/>
                      </a:cubicBezTo>
                      <a:lnTo>
                        <a:pt x="181111" y="593907"/>
                      </a:lnTo>
                      <a:cubicBezTo>
                        <a:pt x="393439" y="464695"/>
                        <a:pt x="598208" y="417028"/>
                        <a:pt x="785514" y="405790"/>
                      </a:cubicBezTo>
                      <a:lnTo>
                        <a:pt x="676370" y="61750"/>
                      </a:lnTo>
                      <a:cubicBezTo>
                        <a:pt x="664048" y="62055"/>
                        <a:pt x="651705" y="63366"/>
                        <a:pt x="639286" y="64930"/>
                      </a:cubicBezTo>
                      <a:close/>
                      <a:moveTo>
                        <a:pt x="627948" y="11461"/>
                      </a:moveTo>
                      <a:cubicBezTo>
                        <a:pt x="849818" y="-18512"/>
                        <a:pt x="1061137" y="13915"/>
                        <a:pt x="1148813" y="66917"/>
                      </a:cubicBezTo>
                      <a:lnTo>
                        <a:pt x="1305730" y="490362"/>
                      </a:lnTo>
                      <a:cubicBezTo>
                        <a:pt x="1138486" y="457604"/>
                        <a:pt x="939192" y="456362"/>
                        <a:pt x="731361" y="490278"/>
                      </a:cubicBezTo>
                      <a:cubicBezTo>
                        <a:pt x="486584" y="530224"/>
                        <a:pt x="267088" y="612947"/>
                        <a:pt x="107686" y="718876"/>
                      </a:cubicBezTo>
                      <a:lnTo>
                        <a:pt x="119034" y="238279"/>
                      </a:lnTo>
                      <a:cubicBezTo>
                        <a:pt x="229927" y="127128"/>
                        <a:pt x="379919" y="61613"/>
                        <a:pt x="532544" y="28250"/>
                      </a:cubicBezTo>
                      <a:cubicBezTo>
                        <a:pt x="564341" y="21299"/>
                        <a:pt x="596252" y="15743"/>
                        <a:pt x="627948" y="114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049780" y="4236720"/>
                  <a:ext cx="2095499" cy="1470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0" h="1470660">
                      <a:moveTo>
                        <a:pt x="1933610" y="811555"/>
                      </a:moveTo>
                      <a:lnTo>
                        <a:pt x="1798320" y="1470660"/>
                      </a:lnTo>
                      <a:lnTo>
                        <a:pt x="0" y="1470660"/>
                      </a:lnTo>
                      <a:lnTo>
                        <a:pt x="209869" y="827728"/>
                      </a:lnTo>
                      <a:cubicBezTo>
                        <a:pt x="417587" y="928316"/>
                        <a:pt x="718960" y="989828"/>
                        <a:pt x="1049767" y="990593"/>
                      </a:cubicBezTo>
                      <a:cubicBezTo>
                        <a:pt x="1401229" y="991406"/>
                        <a:pt x="1722493" y="923387"/>
                        <a:pt x="1933610" y="811555"/>
                      </a:cubicBezTo>
                      <a:close/>
                      <a:moveTo>
                        <a:pt x="368374" y="342151"/>
                      </a:moveTo>
                      <a:cubicBezTo>
                        <a:pt x="536710" y="488983"/>
                        <a:pt x="852722" y="585614"/>
                        <a:pt x="1209469" y="586731"/>
                      </a:cubicBezTo>
                      <a:cubicBezTo>
                        <a:pt x="1544307" y="587779"/>
                        <a:pt x="1846490" y="504349"/>
                        <a:pt x="2023900" y="371680"/>
                      </a:cubicBezTo>
                      <a:lnTo>
                        <a:pt x="1946688" y="747842"/>
                      </a:lnTo>
                      <a:cubicBezTo>
                        <a:pt x="1748753" y="863428"/>
                        <a:pt x="1416618" y="935864"/>
                        <a:pt x="1050470" y="935129"/>
                      </a:cubicBezTo>
                      <a:cubicBezTo>
                        <a:pt x="722242" y="934471"/>
                        <a:pt x="424125" y="875235"/>
                        <a:pt x="225400" y="780151"/>
                      </a:cubicBezTo>
                      <a:close/>
                      <a:moveTo>
                        <a:pt x="480060" y="0"/>
                      </a:moveTo>
                      <a:cubicBezTo>
                        <a:pt x="1153160" y="198120"/>
                        <a:pt x="1757680" y="99060"/>
                        <a:pt x="2095500" y="22860"/>
                      </a:cubicBezTo>
                      <a:lnTo>
                        <a:pt x="2040747" y="289604"/>
                      </a:lnTo>
                      <a:cubicBezTo>
                        <a:pt x="1889325" y="436357"/>
                        <a:pt x="1569499" y="532260"/>
                        <a:pt x="1210173" y="531267"/>
                      </a:cubicBezTo>
                      <a:cubicBezTo>
                        <a:pt x="850549" y="530274"/>
                        <a:pt x="534413" y="432605"/>
                        <a:pt x="386723" y="2859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6229351" y="-171450"/>
                  <a:ext cx="2790824" cy="5825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0825" h="5825491">
                      <a:moveTo>
                        <a:pt x="714375" y="1781176"/>
                      </a:moveTo>
                      <a:lnTo>
                        <a:pt x="485775" y="1790701"/>
                      </a:lnTo>
                      <a:lnTo>
                        <a:pt x="619125" y="2371726"/>
                      </a:lnTo>
                      <a:lnTo>
                        <a:pt x="1000125" y="2371726"/>
                      </a:lnTo>
                      <a:close/>
                      <a:moveTo>
                        <a:pt x="521054" y="1268015"/>
                      </a:moveTo>
                      <a:lnTo>
                        <a:pt x="371476" y="1274263"/>
                      </a:lnTo>
                      <a:lnTo>
                        <a:pt x="458730" y="1655365"/>
                      </a:lnTo>
                      <a:lnTo>
                        <a:pt x="708026" y="1655365"/>
                      </a:lnTo>
                      <a:close/>
                      <a:moveTo>
                        <a:pt x="355248" y="754855"/>
                      </a:moveTo>
                      <a:lnTo>
                        <a:pt x="250826" y="761103"/>
                      </a:lnTo>
                      <a:lnTo>
                        <a:pt x="311739" y="1142205"/>
                      </a:lnTo>
                      <a:lnTo>
                        <a:pt x="485775" y="1142205"/>
                      </a:lnTo>
                      <a:close/>
                      <a:moveTo>
                        <a:pt x="0" y="0"/>
                      </a:moveTo>
                      <a:lnTo>
                        <a:pt x="542925" y="884398"/>
                      </a:lnTo>
                      <a:lnTo>
                        <a:pt x="2790825" y="5806265"/>
                      </a:lnTo>
                      <a:lnTo>
                        <a:pt x="1276350" y="58254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8" name="Freeform 97"/>
                <p:cNvSpPr/>
                <p:nvPr/>
              </p:nvSpPr>
              <p:spPr bwMode="auto">
                <a:xfrm>
                  <a:off x="5854700" y="-1181100"/>
                  <a:ext cx="1485900" cy="6835141"/>
                </a:xfrm>
                <a:custGeom>
                  <a:avLst/>
                  <a:gdLst>
                    <a:gd name="connsiteX0" fmla="*/ 1485900 w 1485900"/>
                    <a:gd name="connsiteY0" fmla="*/ 6845300 h 6845300"/>
                    <a:gd name="connsiteX1" fmla="*/ 1295400 w 1485900"/>
                    <a:gd name="connsiteY1" fmla="*/ 6845300 h 6845300"/>
                    <a:gd name="connsiteX2" fmla="*/ 330200 w 1485900"/>
                    <a:gd name="connsiteY2" fmla="*/ 1854200 h 6845300"/>
                    <a:gd name="connsiteX3" fmla="*/ 215900 w 1485900"/>
                    <a:gd name="connsiteY3" fmla="*/ 1739900 h 6845300"/>
                    <a:gd name="connsiteX4" fmla="*/ 0 w 1485900"/>
                    <a:gd name="connsiteY4" fmla="*/ 0 h 6845300"/>
                    <a:gd name="connsiteX5" fmla="*/ 1485900 w 1485900"/>
                    <a:gd name="connsiteY5" fmla="*/ 6845300 h 684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5900" h="6845300">
                      <a:moveTo>
                        <a:pt x="1485900" y="6845300"/>
                      </a:moveTo>
                      <a:lnTo>
                        <a:pt x="1295400" y="6845300"/>
                      </a:lnTo>
                      <a:lnTo>
                        <a:pt x="330200" y="1854200"/>
                      </a:lnTo>
                      <a:lnTo>
                        <a:pt x="215900" y="1739900"/>
                      </a:lnTo>
                      <a:lnTo>
                        <a:pt x="0" y="0"/>
                      </a:lnTo>
                      <a:lnTo>
                        <a:pt x="1485900" y="68453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3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45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27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09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90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72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54" algn="l" defTabSz="914363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279864" y="1286432"/>
                <a:ext cx="2657056" cy="2613510"/>
                <a:chOff x="4622705" y="2006822"/>
                <a:chExt cx="2657056" cy="2613510"/>
              </a:xfrm>
            </p:grpSpPr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 rot="13206300">
                  <a:off x="4622705" y="2713385"/>
                  <a:ext cx="1096154" cy="1407666"/>
                </a:xfrm>
                <a:custGeom>
                  <a:avLst/>
                  <a:gdLst>
                    <a:gd name="T0" fmla="*/ 354 w 752"/>
                    <a:gd name="T1" fmla="*/ 965 h 965"/>
                    <a:gd name="T2" fmla="*/ 752 w 752"/>
                    <a:gd name="T3" fmla="*/ 467 h 965"/>
                    <a:gd name="T4" fmla="*/ 0 w 752"/>
                    <a:gd name="T5" fmla="*/ 0 h 965"/>
                    <a:gd name="T6" fmla="*/ 8 w 752"/>
                    <a:gd name="T7" fmla="*/ 10 h 965"/>
                    <a:gd name="T8" fmla="*/ 259 w 752"/>
                    <a:gd name="T9" fmla="*/ 547 h 965"/>
                    <a:gd name="T10" fmla="*/ 354 w 752"/>
                    <a:gd name="T11" fmla="*/ 965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2" h="965">
                      <a:moveTo>
                        <a:pt x="354" y="965"/>
                      </a:moveTo>
                      <a:cubicBezTo>
                        <a:pt x="752" y="467"/>
                        <a:pt x="752" y="467"/>
                        <a:pt x="752" y="467"/>
                      </a:cubicBezTo>
                      <a:cubicBezTo>
                        <a:pt x="611" y="193"/>
                        <a:pt x="327" y="5"/>
                        <a:pt x="0" y="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29" y="169"/>
                        <a:pt x="214" y="353"/>
                        <a:pt x="259" y="547"/>
                      </a:cubicBezTo>
                      <a:lnTo>
                        <a:pt x="354" y="965"/>
                      </a:lnTo>
                      <a:close/>
                    </a:path>
                  </a:pathLst>
                </a:custGeom>
                <a:solidFill>
                  <a:srgbClr val="7F60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 rot="13206300">
                  <a:off x="4806440" y="2323649"/>
                  <a:ext cx="1019046" cy="1282444"/>
                </a:xfrm>
                <a:custGeom>
                  <a:avLst/>
                  <a:gdLst>
                    <a:gd name="T0" fmla="*/ 245 w 699"/>
                    <a:gd name="T1" fmla="*/ 572 h 879"/>
                    <a:gd name="T2" fmla="*/ 0 w 699"/>
                    <a:gd name="T3" fmla="*/ 879 h 879"/>
                    <a:gd name="T4" fmla="*/ 620 w 699"/>
                    <a:gd name="T5" fmla="*/ 878 h 879"/>
                    <a:gd name="T6" fmla="*/ 699 w 699"/>
                    <a:gd name="T7" fmla="*/ 518 h 879"/>
                    <a:gd name="T8" fmla="*/ 526 w 699"/>
                    <a:gd name="T9" fmla="*/ 1 h 879"/>
                    <a:gd name="T10" fmla="*/ 526 w 699"/>
                    <a:gd name="T11" fmla="*/ 0 h 879"/>
                    <a:gd name="T12" fmla="*/ 526 w 699"/>
                    <a:gd name="T13" fmla="*/ 0 h 879"/>
                    <a:gd name="T14" fmla="*/ 245 w 699"/>
                    <a:gd name="T15" fmla="*/ 572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9" h="879">
                      <a:moveTo>
                        <a:pt x="245" y="572"/>
                      </a:moveTo>
                      <a:cubicBezTo>
                        <a:pt x="0" y="879"/>
                        <a:pt x="0" y="879"/>
                        <a:pt x="0" y="879"/>
                      </a:cubicBezTo>
                      <a:cubicBezTo>
                        <a:pt x="620" y="878"/>
                        <a:pt x="620" y="878"/>
                        <a:pt x="620" y="878"/>
                      </a:cubicBezTo>
                      <a:cubicBezTo>
                        <a:pt x="671" y="769"/>
                        <a:pt x="699" y="647"/>
                        <a:pt x="699" y="518"/>
                      </a:cubicBezTo>
                      <a:cubicBezTo>
                        <a:pt x="699" y="324"/>
                        <a:pt x="635" y="145"/>
                        <a:pt x="526" y="1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475" y="209"/>
                        <a:pt x="379" y="404"/>
                        <a:pt x="245" y="57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 rot="13206300">
                  <a:off x="5358223" y="2006822"/>
                  <a:ext cx="1454547" cy="896909"/>
                </a:xfrm>
                <a:custGeom>
                  <a:avLst/>
                  <a:gdLst>
                    <a:gd name="T0" fmla="*/ 998 w 998"/>
                    <a:gd name="T1" fmla="*/ 2 h 615"/>
                    <a:gd name="T2" fmla="*/ 997 w 998"/>
                    <a:gd name="T3" fmla="*/ 0 h 615"/>
                    <a:gd name="T4" fmla="*/ 980 w 998"/>
                    <a:gd name="T5" fmla="*/ 8 h 615"/>
                    <a:gd name="T6" fmla="*/ 388 w 998"/>
                    <a:gd name="T7" fmla="*/ 140 h 615"/>
                    <a:gd name="T8" fmla="*/ 0 w 998"/>
                    <a:gd name="T9" fmla="*/ 140 h 615"/>
                    <a:gd name="T10" fmla="*/ 379 w 998"/>
                    <a:gd name="T11" fmla="*/ 615 h 615"/>
                    <a:gd name="T12" fmla="*/ 998 w 998"/>
                    <a:gd name="T13" fmla="*/ 2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98" h="615">
                      <a:moveTo>
                        <a:pt x="998" y="2"/>
                      </a:moveTo>
                      <a:cubicBezTo>
                        <a:pt x="997" y="0"/>
                        <a:pt x="997" y="0"/>
                        <a:pt x="997" y="0"/>
                      </a:cubicBezTo>
                      <a:cubicBezTo>
                        <a:pt x="980" y="8"/>
                        <a:pt x="980" y="8"/>
                        <a:pt x="980" y="8"/>
                      </a:cubicBezTo>
                      <a:cubicBezTo>
                        <a:pt x="795" y="95"/>
                        <a:pt x="593" y="140"/>
                        <a:pt x="388" y="140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379" y="615"/>
                        <a:pt x="379" y="615"/>
                        <a:pt x="379" y="615"/>
                      </a:cubicBezTo>
                      <a:cubicBezTo>
                        <a:pt x="680" y="538"/>
                        <a:pt x="918" y="302"/>
                        <a:pt x="998" y="2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 rot="13206300">
                  <a:off x="5880444" y="2340110"/>
                  <a:ext cx="1246666" cy="1109108"/>
                </a:xfrm>
                <a:custGeom>
                  <a:avLst/>
                  <a:gdLst>
                    <a:gd name="T0" fmla="*/ 848 w 855"/>
                    <a:gd name="T1" fmla="*/ 690 h 760"/>
                    <a:gd name="T2" fmla="*/ 855 w 855"/>
                    <a:gd name="T3" fmla="*/ 681 h 760"/>
                    <a:gd name="T4" fmla="*/ 849 w 855"/>
                    <a:gd name="T5" fmla="*/ 678 h 760"/>
                    <a:gd name="T6" fmla="*/ 370 w 855"/>
                    <a:gd name="T7" fmla="*/ 293 h 760"/>
                    <a:gd name="T8" fmla="*/ 137 w 855"/>
                    <a:gd name="T9" fmla="*/ 0 h 760"/>
                    <a:gd name="T10" fmla="*/ 0 w 855"/>
                    <a:gd name="T11" fmla="*/ 597 h 760"/>
                    <a:gd name="T12" fmla="*/ 506 w 855"/>
                    <a:gd name="T13" fmla="*/ 760 h 760"/>
                    <a:gd name="T14" fmla="*/ 848 w 855"/>
                    <a:gd name="T15" fmla="*/ 690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55" h="760">
                      <a:moveTo>
                        <a:pt x="848" y="690"/>
                      </a:moveTo>
                      <a:cubicBezTo>
                        <a:pt x="855" y="681"/>
                        <a:pt x="855" y="681"/>
                        <a:pt x="855" y="681"/>
                      </a:cubicBezTo>
                      <a:cubicBezTo>
                        <a:pt x="849" y="678"/>
                        <a:pt x="849" y="678"/>
                        <a:pt x="849" y="678"/>
                      </a:cubicBezTo>
                      <a:cubicBezTo>
                        <a:pt x="663" y="586"/>
                        <a:pt x="499" y="455"/>
                        <a:pt x="370" y="293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0" y="597"/>
                        <a:pt x="0" y="597"/>
                        <a:pt x="0" y="597"/>
                      </a:cubicBezTo>
                      <a:cubicBezTo>
                        <a:pt x="143" y="700"/>
                        <a:pt x="317" y="760"/>
                        <a:pt x="506" y="760"/>
                      </a:cubicBezTo>
                      <a:cubicBezTo>
                        <a:pt x="628" y="760"/>
                        <a:pt x="743" y="735"/>
                        <a:pt x="848" y="690"/>
                      </a:cubicBezTo>
                      <a:close/>
                    </a:path>
                  </a:pathLst>
                </a:custGeom>
                <a:solidFill>
                  <a:srgbClr val="FFE699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276B7D">
                        <a:lumMod val="20000"/>
                        <a:lumOff val="80000"/>
                      </a:srgbClr>
                    </a:solidFill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 rot="13206300">
                  <a:off x="6455641" y="2873444"/>
                  <a:ext cx="824120" cy="1440976"/>
                </a:xfrm>
                <a:custGeom>
                  <a:avLst/>
                  <a:gdLst>
                    <a:gd name="T0" fmla="*/ 480 w 565"/>
                    <a:gd name="T1" fmla="*/ 372 h 988"/>
                    <a:gd name="T2" fmla="*/ 565 w 565"/>
                    <a:gd name="T3" fmla="*/ 0 h 988"/>
                    <a:gd name="T4" fmla="*/ 0 w 565"/>
                    <a:gd name="T5" fmla="*/ 271 h 988"/>
                    <a:gd name="T6" fmla="*/ 472 w 565"/>
                    <a:gd name="T7" fmla="*/ 988 h 988"/>
                    <a:gd name="T8" fmla="*/ 477 w 565"/>
                    <a:gd name="T9" fmla="*/ 984 h 988"/>
                    <a:gd name="T10" fmla="*/ 477 w 565"/>
                    <a:gd name="T11" fmla="*/ 984 h 988"/>
                    <a:gd name="T12" fmla="*/ 480 w 565"/>
                    <a:gd name="T13" fmla="*/ 372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5" h="988">
                      <a:moveTo>
                        <a:pt x="480" y="372"/>
                      </a:move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0" y="271"/>
                        <a:pt x="0" y="271"/>
                        <a:pt x="0" y="271"/>
                      </a:cubicBezTo>
                      <a:cubicBezTo>
                        <a:pt x="19" y="585"/>
                        <a:pt x="206" y="853"/>
                        <a:pt x="472" y="988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33" y="782"/>
                        <a:pt x="434" y="573"/>
                        <a:pt x="480" y="372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 rot="13206300">
                  <a:off x="5602980" y="3411911"/>
                  <a:ext cx="1257771" cy="1208421"/>
                </a:xfrm>
                <a:custGeom>
                  <a:avLst/>
                  <a:gdLst>
                    <a:gd name="T0" fmla="*/ 0 w 863"/>
                    <a:gd name="T1" fmla="*/ 639 h 828"/>
                    <a:gd name="T2" fmla="*/ 21 w 863"/>
                    <a:gd name="T3" fmla="*/ 828 h 828"/>
                    <a:gd name="T4" fmla="*/ 23 w 863"/>
                    <a:gd name="T5" fmla="*/ 828 h 828"/>
                    <a:gd name="T6" fmla="*/ 25 w 863"/>
                    <a:gd name="T7" fmla="*/ 825 h 828"/>
                    <a:gd name="T8" fmla="*/ 496 w 863"/>
                    <a:gd name="T9" fmla="*/ 456 h 828"/>
                    <a:gd name="T10" fmla="*/ 863 w 863"/>
                    <a:gd name="T11" fmla="*/ 279 h 828"/>
                    <a:gd name="T12" fmla="*/ 283 w 863"/>
                    <a:gd name="T13" fmla="*/ 0 h 828"/>
                    <a:gd name="T14" fmla="*/ 0 w 863"/>
                    <a:gd name="T15" fmla="*/ 639 h 828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0" h="10000">
                      <a:moveTo>
                        <a:pt x="0" y="7717"/>
                      </a:moveTo>
                      <a:cubicBezTo>
                        <a:pt x="0" y="8502"/>
                        <a:pt x="81" y="9263"/>
                        <a:pt x="243" y="10000"/>
                      </a:cubicBezTo>
                      <a:lnTo>
                        <a:pt x="267" y="10000"/>
                      </a:lnTo>
                      <a:cubicBezTo>
                        <a:pt x="275" y="9988"/>
                        <a:pt x="282" y="9976"/>
                        <a:pt x="290" y="9964"/>
                      </a:cubicBezTo>
                      <a:cubicBezTo>
                        <a:pt x="1784" y="8080"/>
                        <a:pt x="3650" y="6558"/>
                        <a:pt x="5747" y="5507"/>
                      </a:cubicBezTo>
                      <a:lnTo>
                        <a:pt x="10000" y="3370"/>
                      </a:lnTo>
                      <a:lnTo>
                        <a:pt x="3317" y="0"/>
                      </a:lnTo>
                      <a:cubicBezTo>
                        <a:pt x="1282" y="1809"/>
                        <a:pt x="0" y="4662"/>
                        <a:pt x="0" y="771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 rot="13206300">
                  <a:off x="4958759" y="3666950"/>
                  <a:ext cx="1410133" cy="943173"/>
                </a:xfrm>
                <a:custGeom>
                  <a:avLst/>
                  <a:gdLst>
                    <a:gd name="T0" fmla="*/ 686 w 967"/>
                    <a:gd name="T1" fmla="*/ 1 h 646"/>
                    <a:gd name="T2" fmla="*/ 686 w 967"/>
                    <a:gd name="T3" fmla="*/ 1 h 646"/>
                    <a:gd name="T4" fmla="*/ 671 w 967"/>
                    <a:gd name="T5" fmla="*/ 0 h 646"/>
                    <a:gd name="T6" fmla="*/ 0 w 967"/>
                    <a:gd name="T7" fmla="*/ 321 h 646"/>
                    <a:gd name="T8" fmla="*/ 9 w 967"/>
                    <a:gd name="T9" fmla="*/ 321 h 646"/>
                    <a:gd name="T10" fmla="*/ 579 w 967"/>
                    <a:gd name="T11" fmla="*/ 459 h 646"/>
                    <a:gd name="T12" fmla="*/ 967 w 967"/>
                    <a:gd name="T13" fmla="*/ 646 h 646"/>
                    <a:gd name="T14" fmla="*/ 948 w 967"/>
                    <a:gd name="T15" fmla="*/ 562 h 646"/>
                    <a:gd name="T16" fmla="*/ 686 w 967"/>
                    <a:gd name="T17" fmla="*/ 1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7" h="646">
                      <a:moveTo>
                        <a:pt x="686" y="1"/>
                      </a:moveTo>
                      <a:cubicBezTo>
                        <a:pt x="686" y="1"/>
                        <a:pt x="686" y="1"/>
                        <a:pt x="686" y="1"/>
                      </a:cubicBezTo>
                      <a:cubicBezTo>
                        <a:pt x="681" y="0"/>
                        <a:pt x="676" y="0"/>
                        <a:pt x="671" y="0"/>
                      </a:cubicBezTo>
                      <a:cubicBezTo>
                        <a:pt x="400" y="0"/>
                        <a:pt x="158" y="125"/>
                        <a:pt x="0" y="321"/>
                      </a:cubicBezTo>
                      <a:cubicBezTo>
                        <a:pt x="9" y="321"/>
                        <a:pt x="9" y="321"/>
                        <a:pt x="9" y="321"/>
                      </a:cubicBezTo>
                      <a:cubicBezTo>
                        <a:pt x="207" y="327"/>
                        <a:pt x="401" y="374"/>
                        <a:pt x="579" y="459"/>
                      </a:cubicBezTo>
                      <a:cubicBezTo>
                        <a:pt x="967" y="646"/>
                        <a:pt x="967" y="646"/>
                        <a:pt x="967" y="646"/>
                      </a:cubicBezTo>
                      <a:cubicBezTo>
                        <a:pt x="948" y="562"/>
                        <a:pt x="948" y="562"/>
                        <a:pt x="948" y="562"/>
                      </a:cubicBezTo>
                      <a:cubicBezTo>
                        <a:pt x="901" y="358"/>
                        <a:pt x="812" y="167"/>
                        <a:pt x="68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9" name="Group 98"/>
            <p:cNvGrpSpPr/>
            <p:nvPr userDrawn="1"/>
          </p:nvGrpSpPr>
          <p:grpSpPr>
            <a:xfrm>
              <a:off x="6178729" y="1286432"/>
              <a:ext cx="2657056" cy="2613510"/>
              <a:chOff x="6178729" y="1286432"/>
              <a:chExt cx="2657056" cy="2613510"/>
            </a:xfrm>
          </p:grpSpPr>
          <p:sp>
            <p:nvSpPr>
              <p:cNvPr id="100" name="Rectangle 9"/>
              <p:cNvSpPr>
                <a:spLocks noChangeArrowheads="1"/>
              </p:cNvSpPr>
              <p:nvPr/>
            </p:nvSpPr>
            <p:spPr bwMode="auto">
              <a:xfrm>
                <a:off x="7280181" y="2363192"/>
                <a:ext cx="454153" cy="536190"/>
              </a:xfrm>
              <a:custGeom>
                <a:avLst/>
                <a:gdLst/>
                <a:ahLst/>
                <a:cxnLst/>
                <a:rect l="l" t="t" r="r" b="b"/>
                <a:pathLst>
                  <a:path w="1098550" h="1296988">
                    <a:moveTo>
                      <a:pt x="1057275" y="1058862"/>
                    </a:moveTo>
                    <a:lnTo>
                      <a:pt x="854075" y="1262062"/>
                    </a:lnTo>
                    <a:lnTo>
                      <a:pt x="1057275" y="1262062"/>
                    </a:lnTo>
                    <a:close/>
                    <a:moveTo>
                      <a:pt x="189597" y="519112"/>
                    </a:moveTo>
                    <a:lnTo>
                      <a:pt x="166623" y="641707"/>
                    </a:lnTo>
                    <a:lnTo>
                      <a:pt x="184051" y="642503"/>
                    </a:lnTo>
                    <a:lnTo>
                      <a:pt x="199895" y="643299"/>
                    </a:lnTo>
                    <a:lnTo>
                      <a:pt x="216531" y="645688"/>
                    </a:lnTo>
                    <a:lnTo>
                      <a:pt x="231583" y="648076"/>
                    </a:lnTo>
                    <a:lnTo>
                      <a:pt x="245843" y="652056"/>
                    </a:lnTo>
                    <a:lnTo>
                      <a:pt x="259310" y="655240"/>
                    </a:lnTo>
                    <a:lnTo>
                      <a:pt x="272778" y="660017"/>
                    </a:lnTo>
                    <a:lnTo>
                      <a:pt x="284661" y="665589"/>
                    </a:lnTo>
                    <a:lnTo>
                      <a:pt x="298921" y="673550"/>
                    </a:lnTo>
                    <a:lnTo>
                      <a:pt x="311596" y="683103"/>
                    </a:lnTo>
                    <a:lnTo>
                      <a:pt x="321894" y="693452"/>
                    </a:lnTo>
                    <a:lnTo>
                      <a:pt x="330609" y="704597"/>
                    </a:lnTo>
                    <a:lnTo>
                      <a:pt x="336946" y="715742"/>
                    </a:lnTo>
                    <a:lnTo>
                      <a:pt x="342492" y="729275"/>
                    </a:lnTo>
                    <a:lnTo>
                      <a:pt x="345661" y="743604"/>
                    </a:lnTo>
                    <a:lnTo>
                      <a:pt x="346453" y="758730"/>
                    </a:lnTo>
                    <a:lnTo>
                      <a:pt x="345661" y="773855"/>
                    </a:lnTo>
                    <a:lnTo>
                      <a:pt x="340907" y="791369"/>
                    </a:lnTo>
                    <a:lnTo>
                      <a:pt x="334570" y="808882"/>
                    </a:lnTo>
                    <a:lnTo>
                      <a:pt x="326648" y="827192"/>
                    </a:lnTo>
                    <a:lnTo>
                      <a:pt x="314765" y="846298"/>
                    </a:lnTo>
                    <a:lnTo>
                      <a:pt x="300505" y="866199"/>
                    </a:lnTo>
                    <a:lnTo>
                      <a:pt x="284661" y="886897"/>
                    </a:lnTo>
                    <a:lnTo>
                      <a:pt x="264856" y="908391"/>
                    </a:lnTo>
                    <a:lnTo>
                      <a:pt x="258518" y="916352"/>
                    </a:lnTo>
                    <a:lnTo>
                      <a:pt x="249012" y="925109"/>
                    </a:lnTo>
                    <a:lnTo>
                      <a:pt x="237129" y="937050"/>
                    </a:lnTo>
                    <a:lnTo>
                      <a:pt x="221285" y="951379"/>
                    </a:lnTo>
                    <a:lnTo>
                      <a:pt x="203856" y="967301"/>
                    </a:lnTo>
                    <a:lnTo>
                      <a:pt x="183259" y="986406"/>
                    </a:lnTo>
                    <a:lnTo>
                      <a:pt x="160285" y="1007900"/>
                    </a:lnTo>
                    <a:lnTo>
                      <a:pt x="133350" y="1031782"/>
                    </a:lnTo>
                    <a:lnTo>
                      <a:pt x="144441" y="1057257"/>
                    </a:lnTo>
                    <a:lnTo>
                      <a:pt x="151571" y="1057257"/>
                    </a:lnTo>
                    <a:lnTo>
                      <a:pt x="161869" y="1057257"/>
                    </a:lnTo>
                    <a:lnTo>
                      <a:pt x="174545" y="1057257"/>
                    </a:lnTo>
                    <a:lnTo>
                      <a:pt x="190389" y="1057257"/>
                    </a:lnTo>
                    <a:lnTo>
                      <a:pt x="207817" y="1057257"/>
                    </a:lnTo>
                    <a:lnTo>
                      <a:pt x="227622" y="1057257"/>
                    </a:lnTo>
                    <a:lnTo>
                      <a:pt x="250596" y="1056461"/>
                    </a:lnTo>
                    <a:lnTo>
                      <a:pt x="275947" y="1056461"/>
                    </a:lnTo>
                    <a:lnTo>
                      <a:pt x="296544" y="1056461"/>
                    </a:lnTo>
                    <a:lnTo>
                      <a:pt x="315557" y="1055665"/>
                    </a:lnTo>
                    <a:lnTo>
                      <a:pt x="333778" y="1055665"/>
                    </a:lnTo>
                    <a:lnTo>
                      <a:pt x="351206" y="1055665"/>
                    </a:lnTo>
                    <a:lnTo>
                      <a:pt x="366258" y="1055665"/>
                    </a:lnTo>
                    <a:lnTo>
                      <a:pt x="382102" y="1055665"/>
                    </a:lnTo>
                    <a:lnTo>
                      <a:pt x="396362" y="1056461"/>
                    </a:lnTo>
                    <a:lnTo>
                      <a:pt x="409037" y="1056461"/>
                    </a:lnTo>
                    <a:lnTo>
                      <a:pt x="427257" y="1056461"/>
                    </a:lnTo>
                    <a:lnTo>
                      <a:pt x="444686" y="1057257"/>
                    </a:lnTo>
                    <a:lnTo>
                      <a:pt x="461322" y="1058053"/>
                    </a:lnTo>
                    <a:lnTo>
                      <a:pt x="478751" y="1058849"/>
                    </a:lnTo>
                    <a:lnTo>
                      <a:pt x="494595" y="1060441"/>
                    </a:lnTo>
                    <a:lnTo>
                      <a:pt x="509647" y="1061237"/>
                    </a:lnTo>
                    <a:lnTo>
                      <a:pt x="525491" y="1062829"/>
                    </a:lnTo>
                    <a:lnTo>
                      <a:pt x="539750" y="1063625"/>
                    </a:lnTo>
                    <a:lnTo>
                      <a:pt x="539750" y="925109"/>
                    </a:lnTo>
                    <a:lnTo>
                      <a:pt x="378933" y="934662"/>
                    </a:lnTo>
                    <a:lnTo>
                      <a:pt x="378933" y="929089"/>
                    </a:lnTo>
                    <a:lnTo>
                      <a:pt x="394777" y="917148"/>
                    </a:lnTo>
                    <a:lnTo>
                      <a:pt x="409037" y="906003"/>
                    </a:lnTo>
                    <a:lnTo>
                      <a:pt x="423296" y="894858"/>
                    </a:lnTo>
                    <a:lnTo>
                      <a:pt x="435972" y="883713"/>
                    </a:lnTo>
                    <a:lnTo>
                      <a:pt x="447063" y="873364"/>
                    </a:lnTo>
                    <a:lnTo>
                      <a:pt x="456569" y="862219"/>
                    </a:lnTo>
                    <a:lnTo>
                      <a:pt x="466075" y="851870"/>
                    </a:lnTo>
                    <a:lnTo>
                      <a:pt x="473997" y="841521"/>
                    </a:lnTo>
                    <a:lnTo>
                      <a:pt x="484296" y="827988"/>
                    </a:lnTo>
                    <a:lnTo>
                      <a:pt x="493010" y="813659"/>
                    </a:lnTo>
                    <a:lnTo>
                      <a:pt x="500932" y="799329"/>
                    </a:lnTo>
                    <a:lnTo>
                      <a:pt x="507270" y="785000"/>
                    </a:lnTo>
                    <a:lnTo>
                      <a:pt x="511231" y="769079"/>
                    </a:lnTo>
                    <a:lnTo>
                      <a:pt x="515192" y="754749"/>
                    </a:lnTo>
                    <a:lnTo>
                      <a:pt x="516776" y="738828"/>
                    </a:lnTo>
                    <a:lnTo>
                      <a:pt x="518361" y="723703"/>
                    </a:lnTo>
                    <a:lnTo>
                      <a:pt x="515984" y="699024"/>
                    </a:lnTo>
                    <a:lnTo>
                      <a:pt x="510439" y="675938"/>
                    </a:lnTo>
                    <a:lnTo>
                      <a:pt x="500932" y="654444"/>
                    </a:lnTo>
                    <a:lnTo>
                      <a:pt x="488257" y="634543"/>
                    </a:lnTo>
                    <a:lnTo>
                      <a:pt x="470829" y="616233"/>
                    </a:lnTo>
                    <a:lnTo>
                      <a:pt x="449439" y="598719"/>
                    </a:lnTo>
                    <a:lnTo>
                      <a:pt x="424881" y="582002"/>
                    </a:lnTo>
                    <a:lnTo>
                      <a:pt x="396362" y="567673"/>
                    </a:lnTo>
                    <a:lnTo>
                      <a:pt x="385271" y="562896"/>
                    </a:lnTo>
                    <a:lnTo>
                      <a:pt x="374972" y="558120"/>
                    </a:lnTo>
                    <a:lnTo>
                      <a:pt x="363881" y="554139"/>
                    </a:lnTo>
                    <a:lnTo>
                      <a:pt x="351998" y="550159"/>
                    </a:lnTo>
                    <a:lnTo>
                      <a:pt x="340115" y="546179"/>
                    </a:lnTo>
                    <a:lnTo>
                      <a:pt x="327440" y="542994"/>
                    </a:lnTo>
                    <a:lnTo>
                      <a:pt x="315557" y="539014"/>
                    </a:lnTo>
                    <a:lnTo>
                      <a:pt x="302882" y="536626"/>
                    </a:lnTo>
                    <a:lnTo>
                      <a:pt x="288622" y="533442"/>
                    </a:lnTo>
                    <a:lnTo>
                      <a:pt x="275947" y="531053"/>
                    </a:lnTo>
                    <a:lnTo>
                      <a:pt x="262479" y="527869"/>
                    </a:lnTo>
                    <a:lnTo>
                      <a:pt x="247427" y="526277"/>
                    </a:lnTo>
                    <a:lnTo>
                      <a:pt x="233960" y="523093"/>
                    </a:lnTo>
                    <a:lnTo>
                      <a:pt x="219700" y="521500"/>
                    </a:lnTo>
                    <a:lnTo>
                      <a:pt x="204648" y="520704"/>
                    </a:lnTo>
                    <a:close/>
                    <a:moveTo>
                      <a:pt x="641411" y="517525"/>
                    </a:moveTo>
                    <a:lnTo>
                      <a:pt x="630273" y="631663"/>
                    </a:lnTo>
                    <a:lnTo>
                      <a:pt x="642206" y="631663"/>
                    </a:lnTo>
                    <a:lnTo>
                      <a:pt x="654139" y="633248"/>
                    </a:lnTo>
                    <a:lnTo>
                      <a:pt x="665277" y="634041"/>
                    </a:lnTo>
                    <a:lnTo>
                      <a:pt x="676415" y="634834"/>
                    </a:lnTo>
                    <a:lnTo>
                      <a:pt x="687552" y="636419"/>
                    </a:lnTo>
                    <a:lnTo>
                      <a:pt x="697099" y="638797"/>
                    </a:lnTo>
                    <a:lnTo>
                      <a:pt x="707441" y="640382"/>
                    </a:lnTo>
                    <a:lnTo>
                      <a:pt x="717783" y="642760"/>
                    </a:lnTo>
                    <a:lnTo>
                      <a:pt x="731307" y="646723"/>
                    </a:lnTo>
                    <a:lnTo>
                      <a:pt x="743240" y="651479"/>
                    </a:lnTo>
                    <a:lnTo>
                      <a:pt x="752787" y="655442"/>
                    </a:lnTo>
                    <a:lnTo>
                      <a:pt x="760742" y="660990"/>
                    </a:lnTo>
                    <a:lnTo>
                      <a:pt x="767106" y="667331"/>
                    </a:lnTo>
                    <a:lnTo>
                      <a:pt x="771880" y="673672"/>
                    </a:lnTo>
                    <a:lnTo>
                      <a:pt x="774266" y="681598"/>
                    </a:lnTo>
                    <a:lnTo>
                      <a:pt x="775062" y="689525"/>
                    </a:lnTo>
                    <a:lnTo>
                      <a:pt x="774266" y="697451"/>
                    </a:lnTo>
                    <a:lnTo>
                      <a:pt x="772675" y="706170"/>
                    </a:lnTo>
                    <a:lnTo>
                      <a:pt x="768697" y="714096"/>
                    </a:lnTo>
                    <a:lnTo>
                      <a:pt x="764720" y="721230"/>
                    </a:lnTo>
                    <a:lnTo>
                      <a:pt x="758355" y="727571"/>
                    </a:lnTo>
                    <a:lnTo>
                      <a:pt x="750400" y="734704"/>
                    </a:lnTo>
                    <a:lnTo>
                      <a:pt x="741649" y="739460"/>
                    </a:lnTo>
                    <a:lnTo>
                      <a:pt x="731307" y="745008"/>
                    </a:lnTo>
                    <a:lnTo>
                      <a:pt x="723351" y="748971"/>
                    </a:lnTo>
                    <a:lnTo>
                      <a:pt x="713805" y="751349"/>
                    </a:lnTo>
                    <a:lnTo>
                      <a:pt x="705054" y="754520"/>
                    </a:lnTo>
                    <a:lnTo>
                      <a:pt x="695508" y="756105"/>
                    </a:lnTo>
                    <a:lnTo>
                      <a:pt x="686757" y="758483"/>
                    </a:lnTo>
                    <a:lnTo>
                      <a:pt x="676415" y="759276"/>
                    </a:lnTo>
                    <a:lnTo>
                      <a:pt x="666072" y="760068"/>
                    </a:lnTo>
                    <a:lnTo>
                      <a:pt x="656526" y="760068"/>
                    </a:lnTo>
                    <a:lnTo>
                      <a:pt x="660504" y="827441"/>
                    </a:lnTo>
                    <a:lnTo>
                      <a:pt x="671641" y="827441"/>
                    </a:lnTo>
                    <a:lnTo>
                      <a:pt x="682779" y="828234"/>
                    </a:lnTo>
                    <a:lnTo>
                      <a:pt x="693121" y="829026"/>
                    </a:lnTo>
                    <a:lnTo>
                      <a:pt x="702667" y="830612"/>
                    </a:lnTo>
                    <a:lnTo>
                      <a:pt x="713009" y="831404"/>
                    </a:lnTo>
                    <a:lnTo>
                      <a:pt x="722556" y="832990"/>
                    </a:lnTo>
                    <a:lnTo>
                      <a:pt x="730511" y="835367"/>
                    </a:lnTo>
                    <a:lnTo>
                      <a:pt x="738467" y="837745"/>
                    </a:lnTo>
                    <a:lnTo>
                      <a:pt x="749604" y="840916"/>
                    </a:lnTo>
                    <a:lnTo>
                      <a:pt x="759151" y="846464"/>
                    </a:lnTo>
                    <a:lnTo>
                      <a:pt x="767106" y="852013"/>
                    </a:lnTo>
                    <a:lnTo>
                      <a:pt x="773471" y="857561"/>
                    </a:lnTo>
                    <a:lnTo>
                      <a:pt x="779039" y="864695"/>
                    </a:lnTo>
                    <a:lnTo>
                      <a:pt x="783017" y="871036"/>
                    </a:lnTo>
                    <a:lnTo>
                      <a:pt x="784608" y="879754"/>
                    </a:lnTo>
                    <a:lnTo>
                      <a:pt x="785404" y="887681"/>
                    </a:lnTo>
                    <a:lnTo>
                      <a:pt x="784608" y="897192"/>
                    </a:lnTo>
                    <a:lnTo>
                      <a:pt x="781426" y="905118"/>
                    </a:lnTo>
                    <a:lnTo>
                      <a:pt x="777448" y="913045"/>
                    </a:lnTo>
                    <a:lnTo>
                      <a:pt x="771084" y="920971"/>
                    </a:lnTo>
                    <a:lnTo>
                      <a:pt x="761537" y="928105"/>
                    </a:lnTo>
                    <a:lnTo>
                      <a:pt x="751195" y="934446"/>
                    </a:lnTo>
                    <a:lnTo>
                      <a:pt x="738467" y="940786"/>
                    </a:lnTo>
                    <a:lnTo>
                      <a:pt x="724943" y="946335"/>
                    </a:lnTo>
                    <a:lnTo>
                      <a:pt x="713009" y="950298"/>
                    </a:lnTo>
                    <a:lnTo>
                      <a:pt x="701872" y="953468"/>
                    </a:lnTo>
                    <a:lnTo>
                      <a:pt x="689939" y="956639"/>
                    </a:lnTo>
                    <a:lnTo>
                      <a:pt x="678006" y="958224"/>
                    </a:lnTo>
                    <a:lnTo>
                      <a:pt x="666072" y="959809"/>
                    </a:lnTo>
                    <a:lnTo>
                      <a:pt x="654935" y="960602"/>
                    </a:lnTo>
                    <a:lnTo>
                      <a:pt x="643002" y="960602"/>
                    </a:lnTo>
                    <a:lnTo>
                      <a:pt x="632660" y="960602"/>
                    </a:lnTo>
                    <a:lnTo>
                      <a:pt x="614362" y="959809"/>
                    </a:lnTo>
                    <a:lnTo>
                      <a:pt x="619136" y="1076325"/>
                    </a:lnTo>
                    <a:lnTo>
                      <a:pt x="634251" y="1076325"/>
                    </a:lnTo>
                    <a:lnTo>
                      <a:pt x="647775" y="1074740"/>
                    </a:lnTo>
                    <a:lnTo>
                      <a:pt x="662890" y="1073947"/>
                    </a:lnTo>
                    <a:lnTo>
                      <a:pt x="676415" y="1073155"/>
                    </a:lnTo>
                    <a:lnTo>
                      <a:pt x="689939" y="1071569"/>
                    </a:lnTo>
                    <a:lnTo>
                      <a:pt x="704258" y="1069192"/>
                    </a:lnTo>
                    <a:lnTo>
                      <a:pt x="716987" y="1067606"/>
                    </a:lnTo>
                    <a:lnTo>
                      <a:pt x="730511" y="1066021"/>
                    </a:lnTo>
                    <a:lnTo>
                      <a:pt x="743240" y="1062851"/>
                    </a:lnTo>
                    <a:lnTo>
                      <a:pt x="756764" y="1060473"/>
                    </a:lnTo>
                    <a:lnTo>
                      <a:pt x="769493" y="1057302"/>
                    </a:lnTo>
                    <a:lnTo>
                      <a:pt x="783017" y="1054132"/>
                    </a:lnTo>
                    <a:lnTo>
                      <a:pt x="794950" y="1050169"/>
                    </a:lnTo>
                    <a:lnTo>
                      <a:pt x="807679" y="1046998"/>
                    </a:lnTo>
                    <a:lnTo>
                      <a:pt x="820408" y="1042242"/>
                    </a:lnTo>
                    <a:lnTo>
                      <a:pt x="832341" y="1037487"/>
                    </a:lnTo>
                    <a:lnTo>
                      <a:pt x="863367" y="1024805"/>
                    </a:lnTo>
                    <a:lnTo>
                      <a:pt x="891211" y="1010537"/>
                    </a:lnTo>
                    <a:lnTo>
                      <a:pt x="915077" y="993892"/>
                    </a:lnTo>
                    <a:lnTo>
                      <a:pt x="933374" y="976455"/>
                    </a:lnTo>
                    <a:lnTo>
                      <a:pt x="947694" y="958224"/>
                    </a:lnTo>
                    <a:lnTo>
                      <a:pt x="958832" y="936823"/>
                    </a:lnTo>
                    <a:lnTo>
                      <a:pt x="965196" y="915423"/>
                    </a:lnTo>
                    <a:lnTo>
                      <a:pt x="966787" y="892436"/>
                    </a:lnTo>
                    <a:lnTo>
                      <a:pt x="965992" y="881340"/>
                    </a:lnTo>
                    <a:lnTo>
                      <a:pt x="964401" y="870243"/>
                    </a:lnTo>
                    <a:lnTo>
                      <a:pt x="961218" y="860731"/>
                    </a:lnTo>
                    <a:lnTo>
                      <a:pt x="957241" y="851220"/>
                    </a:lnTo>
                    <a:lnTo>
                      <a:pt x="951672" y="842501"/>
                    </a:lnTo>
                    <a:lnTo>
                      <a:pt x="945308" y="832990"/>
                    </a:lnTo>
                    <a:lnTo>
                      <a:pt x="936557" y="825063"/>
                    </a:lnTo>
                    <a:lnTo>
                      <a:pt x="927806" y="817137"/>
                    </a:lnTo>
                    <a:lnTo>
                      <a:pt x="919055" y="810796"/>
                    </a:lnTo>
                    <a:lnTo>
                      <a:pt x="911099" y="805248"/>
                    </a:lnTo>
                    <a:lnTo>
                      <a:pt x="901553" y="801285"/>
                    </a:lnTo>
                    <a:lnTo>
                      <a:pt x="892006" y="796529"/>
                    </a:lnTo>
                    <a:lnTo>
                      <a:pt x="881664" y="791773"/>
                    </a:lnTo>
                    <a:lnTo>
                      <a:pt x="870527" y="788603"/>
                    </a:lnTo>
                    <a:lnTo>
                      <a:pt x="858594" y="784640"/>
                    </a:lnTo>
                    <a:lnTo>
                      <a:pt x="846660" y="781469"/>
                    </a:lnTo>
                    <a:lnTo>
                      <a:pt x="847456" y="778299"/>
                    </a:lnTo>
                    <a:lnTo>
                      <a:pt x="857798" y="773543"/>
                    </a:lnTo>
                    <a:lnTo>
                      <a:pt x="867345" y="768787"/>
                    </a:lnTo>
                    <a:lnTo>
                      <a:pt x="876095" y="763239"/>
                    </a:lnTo>
                    <a:lnTo>
                      <a:pt x="885642" y="758483"/>
                    </a:lnTo>
                    <a:lnTo>
                      <a:pt x="893597" y="751349"/>
                    </a:lnTo>
                    <a:lnTo>
                      <a:pt x="901553" y="745008"/>
                    </a:lnTo>
                    <a:lnTo>
                      <a:pt x="909508" y="737875"/>
                    </a:lnTo>
                    <a:lnTo>
                      <a:pt x="916668" y="730741"/>
                    </a:lnTo>
                    <a:lnTo>
                      <a:pt x="923828" y="721230"/>
                    </a:lnTo>
                    <a:lnTo>
                      <a:pt x="930988" y="712511"/>
                    </a:lnTo>
                    <a:lnTo>
                      <a:pt x="936557" y="702999"/>
                    </a:lnTo>
                    <a:lnTo>
                      <a:pt x="941330" y="694280"/>
                    </a:lnTo>
                    <a:lnTo>
                      <a:pt x="945308" y="684769"/>
                    </a:lnTo>
                    <a:lnTo>
                      <a:pt x="947694" y="676050"/>
                    </a:lnTo>
                    <a:lnTo>
                      <a:pt x="948490" y="666539"/>
                    </a:lnTo>
                    <a:lnTo>
                      <a:pt x="949285" y="657820"/>
                    </a:lnTo>
                    <a:lnTo>
                      <a:pt x="947694" y="638797"/>
                    </a:lnTo>
                    <a:lnTo>
                      <a:pt x="942125" y="619774"/>
                    </a:lnTo>
                    <a:lnTo>
                      <a:pt x="931783" y="603921"/>
                    </a:lnTo>
                    <a:lnTo>
                      <a:pt x="918259" y="588861"/>
                    </a:lnTo>
                    <a:lnTo>
                      <a:pt x="901553" y="575387"/>
                    </a:lnTo>
                    <a:lnTo>
                      <a:pt x="880073" y="562705"/>
                    </a:lnTo>
                    <a:lnTo>
                      <a:pt x="855411" y="551608"/>
                    </a:lnTo>
                    <a:lnTo>
                      <a:pt x="826772" y="542889"/>
                    </a:lnTo>
                    <a:lnTo>
                      <a:pt x="816430" y="539719"/>
                    </a:lnTo>
                    <a:lnTo>
                      <a:pt x="806883" y="537341"/>
                    </a:lnTo>
                    <a:lnTo>
                      <a:pt x="796541" y="534170"/>
                    </a:lnTo>
                    <a:lnTo>
                      <a:pt x="785404" y="532585"/>
                    </a:lnTo>
                    <a:lnTo>
                      <a:pt x="774266" y="529415"/>
                    </a:lnTo>
                    <a:lnTo>
                      <a:pt x="763129" y="527829"/>
                    </a:lnTo>
                    <a:lnTo>
                      <a:pt x="752787" y="526244"/>
                    </a:lnTo>
                    <a:lnTo>
                      <a:pt x="741649" y="523866"/>
                    </a:lnTo>
                    <a:lnTo>
                      <a:pt x="729716" y="523074"/>
                    </a:lnTo>
                    <a:lnTo>
                      <a:pt x="717783" y="521488"/>
                    </a:lnTo>
                    <a:lnTo>
                      <a:pt x="705054" y="520696"/>
                    </a:lnTo>
                    <a:lnTo>
                      <a:pt x="693121" y="519903"/>
                    </a:lnTo>
                    <a:lnTo>
                      <a:pt x="680392" y="519110"/>
                    </a:lnTo>
                    <a:lnTo>
                      <a:pt x="666868" y="519110"/>
                    </a:lnTo>
                    <a:lnTo>
                      <a:pt x="654139" y="517525"/>
                    </a:lnTo>
                    <a:close/>
                    <a:moveTo>
                      <a:pt x="0" y="322263"/>
                    </a:moveTo>
                    <a:lnTo>
                      <a:pt x="1098550" y="322263"/>
                    </a:lnTo>
                    <a:lnTo>
                      <a:pt x="1098550" y="1296988"/>
                    </a:lnTo>
                    <a:lnTo>
                      <a:pt x="0" y="1296988"/>
                    </a:lnTo>
                    <a:close/>
                    <a:moveTo>
                      <a:pt x="243681" y="63500"/>
                    </a:moveTo>
                    <a:lnTo>
                      <a:pt x="230981" y="64294"/>
                    </a:lnTo>
                    <a:lnTo>
                      <a:pt x="219075" y="67469"/>
                    </a:lnTo>
                    <a:lnTo>
                      <a:pt x="207962" y="74613"/>
                    </a:lnTo>
                    <a:lnTo>
                      <a:pt x="197643" y="81756"/>
                    </a:lnTo>
                    <a:lnTo>
                      <a:pt x="190500" y="90488"/>
                    </a:lnTo>
                    <a:lnTo>
                      <a:pt x="184150" y="101600"/>
                    </a:lnTo>
                    <a:lnTo>
                      <a:pt x="180181" y="113506"/>
                    </a:lnTo>
                    <a:lnTo>
                      <a:pt x="179387" y="126206"/>
                    </a:lnTo>
                    <a:lnTo>
                      <a:pt x="180181" y="138906"/>
                    </a:lnTo>
                    <a:lnTo>
                      <a:pt x="184150" y="150813"/>
                    </a:lnTo>
                    <a:lnTo>
                      <a:pt x="190500" y="161925"/>
                    </a:lnTo>
                    <a:lnTo>
                      <a:pt x="197643" y="172244"/>
                    </a:lnTo>
                    <a:lnTo>
                      <a:pt x="207962" y="179388"/>
                    </a:lnTo>
                    <a:lnTo>
                      <a:pt x="219075" y="185738"/>
                    </a:lnTo>
                    <a:lnTo>
                      <a:pt x="230981" y="189706"/>
                    </a:lnTo>
                    <a:lnTo>
                      <a:pt x="243681" y="190500"/>
                    </a:lnTo>
                    <a:lnTo>
                      <a:pt x="256381" y="189706"/>
                    </a:lnTo>
                    <a:lnTo>
                      <a:pt x="268287" y="185738"/>
                    </a:lnTo>
                    <a:lnTo>
                      <a:pt x="279400" y="179388"/>
                    </a:lnTo>
                    <a:lnTo>
                      <a:pt x="288131" y="172244"/>
                    </a:lnTo>
                    <a:lnTo>
                      <a:pt x="296068" y="161925"/>
                    </a:lnTo>
                    <a:lnTo>
                      <a:pt x="302418" y="150813"/>
                    </a:lnTo>
                    <a:lnTo>
                      <a:pt x="305593" y="138906"/>
                    </a:lnTo>
                    <a:lnTo>
                      <a:pt x="306387" y="126206"/>
                    </a:lnTo>
                    <a:lnTo>
                      <a:pt x="305593" y="113506"/>
                    </a:lnTo>
                    <a:lnTo>
                      <a:pt x="302418" y="101600"/>
                    </a:lnTo>
                    <a:lnTo>
                      <a:pt x="296068" y="90488"/>
                    </a:lnTo>
                    <a:lnTo>
                      <a:pt x="288131" y="81756"/>
                    </a:lnTo>
                    <a:lnTo>
                      <a:pt x="279400" y="74613"/>
                    </a:lnTo>
                    <a:lnTo>
                      <a:pt x="268287" y="67469"/>
                    </a:lnTo>
                    <a:lnTo>
                      <a:pt x="256381" y="64294"/>
                    </a:lnTo>
                    <a:close/>
                    <a:moveTo>
                      <a:pt x="838993" y="58737"/>
                    </a:moveTo>
                    <a:lnTo>
                      <a:pt x="826293" y="59531"/>
                    </a:lnTo>
                    <a:lnTo>
                      <a:pt x="814387" y="64293"/>
                    </a:lnTo>
                    <a:lnTo>
                      <a:pt x="803275" y="69850"/>
                    </a:lnTo>
                    <a:lnTo>
                      <a:pt x="794543" y="77787"/>
                    </a:lnTo>
                    <a:lnTo>
                      <a:pt x="787400" y="87312"/>
                    </a:lnTo>
                    <a:lnTo>
                      <a:pt x="780256" y="97631"/>
                    </a:lnTo>
                    <a:lnTo>
                      <a:pt x="777081" y="109537"/>
                    </a:lnTo>
                    <a:lnTo>
                      <a:pt x="776287" y="123031"/>
                    </a:lnTo>
                    <a:lnTo>
                      <a:pt x="777081" y="135731"/>
                    </a:lnTo>
                    <a:lnTo>
                      <a:pt x="780256" y="147637"/>
                    </a:lnTo>
                    <a:lnTo>
                      <a:pt x="787400" y="158750"/>
                    </a:lnTo>
                    <a:lnTo>
                      <a:pt x="794543" y="167481"/>
                    </a:lnTo>
                    <a:lnTo>
                      <a:pt x="803275" y="174625"/>
                    </a:lnTo>
                    <a:lnTo>
                      <a:pt x="814387" y="180975"/>
                    </a:lnTo>
                    <a:lnTo>
                      <a:pt x="826293" y="184943"/>
                    </a:lnTo>
                    <a:lnTo>
                      <a:pt x="838993" y="185737"/>
                    </a:lnTo>
                    <a:lnTo>
                      <a:pt x="851693" y="184943"/>
                    </a:lnTo>
                    <a:lnTo>
                      <a:pt x="863600" y="180975"/>
                    </a:lnTo>
                    <a:lnTo>
                      <a:pt x="874712" y="174625"/>
                    </a:lnTo>
                    <a:lnTo>
                      <a:pt x="885031" y="167481"/>
                    </a:lnTo>
                    <a:lnTo>
                      <a:pt x="892175" y="158750"/>
                    </a:lnTo>
                    <a:lnTo>
                      <a:pt x="898525" y="147637"/>
                    </a:lnTo>
                    <a:lnTo>
                      <a:pt x="902493" y="135731"/>
                    </a:lnTo>
                    <a:lnTo>
                      <a:pt x="903287" y="123031"/>
                    </a:lnTo>
                    <a:lnTo>
                      <a:pt x="902493" y="109537"/>
                    </a:lnTo>
                    <a:lnTo>
                      <a:pt x="898525" y="97631"/>
                    </a:lnTo>
                    <a:lnTo>
                      <a:pt x="892175" y="87312"/>
                    </a:lnTo>
                    <a:lnTo>
                      <a:pt x="885031" y="77787"/>
                    </a:lnTo>
                    <a:lnTo>
                      <a:pt x="874712" y="69850"/>
                    </a:lnTo>
                    <a:lnTo>
                      <a:pt x="863600" y="64293"/>
                    </a:lnTo>
                    <a:lnTo>
                      <a:pt x="851693" y="59531"/>
                    </a:lnTo>
                    <a:close/>
                    <a:moveTo>
                      <a:pt x="0" y="0"/>
                    </a:moveTo>
                    <a:lnTo>
                      <a:pt x="1098550" y="0"/>
                    </a:lnTo>
                    <a:lnTo>
                      <a:pt x="1098550" y="247650"/>
                    </a:lnTo>
                    <a:lnTo>
                      <a:pt x="0" y="24765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6178729" y="1286432"/>
                <a:ext cx="2657056" cy="2613510"/>
                <a:chOff x="4622705" y="2006822"/>
                <a:chExt cx="2657056" cy="2613510"/>
              </a:xfrm>
            </p:grpSpPr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 rot="13206300">
                  <a:off x="4622705" y="2713385"/>
                  <a:ext cx="1096154" cy="1407666"/>
                </a:xfrm>
                <a:custGeom>
                  <a:avLst/>
                  <a:gdLst>
                    <a:gd name="T0" fmla="*/ 354 w 752"/>
                    <a:gd name="T1" fmla="*/ 965 h 965"/>
                    <a:gd name="T2" fmla="*/ 752 w 752"/>
                    <a:gd name="T3" fmla="*/ 467 h 965"/>
                    <a:gd name="T4" fmla="*/ 0 w 752"/>
                    <a:gd name="T5" fmla="*/ 0 h 965"/>
                    <a:gd name="T6" fmla="*/ 8 w 752"/>
                    <a:gd name="T7" fmla="*/ 10 h 965"/>
                    <a:gd name="T8" fmla="*/ 259 w 752"/>
                    <a:gd name="T9" fmla="*/ 547 h 965"/>
                    <a:gd name="T10" fmla="*/ 354 w 752"/>
                    <a:gd name="T11" fmla="*/ 965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2" h="965">
                      <a:moveTo>
                        <a:pt x="354" y="965"/>
                      </a:moveTo>
                      <a:cubicBezTo>
                        <a:pt x="752" y="467"/>
                        <a:pt x="752" y="467"/>
                        <a:pt x="752" y="467"/>
                      </a:cubicBezTo>
                      <a:cubicBezTo>
                        <a:pt x="611" y="193"/>
                        <a:pt x="327" y="5"/>
                        <a:pt x="0" y="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29" y="169"/>
                        <a:pt x="214" y="353"/>
                        <a:pt x="259" y="547"/>
                      </a:cubicBezTo>
                      <a:lnTo>
                        <a:pt x="354" y="965"/>
                      </a:lnTo>
                      <a:close/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 rot="13206300">
                  <a:off x="4806440" y="2323649"/>
                  <a:ext cx="1019046" cy="1282444"/>
                </a:xfrm>
                <a:custGeom>
                  <a:avLst/>
                  <a:gdLst>
                    <a:gd name="T0" fmla="*/ 245 w 699"/>
                    <a:gd name="T1" fmla="*/ 572 h 879"/>
                    <a:gd name="T2" fmla="*/ 0 w 699"/>
                    <a:gd name="T3" fmla="*/ 879 h 879"/>
                    <a:gd name="T4" fmla="*/ 620 w 699"/>
                    <a:gd name="T5" fmla="*/ 878 h 879"/>
                    <a:gd name="T6" fmla="*/ 699 w 699"/>
                    <a:gd name="T7" fmla="*/ 518 h 879"/>
                    <a:gd name="T8" fmla="*/ 526 w 699"/>
                    <a:gd name="T9" fmla="*/ 1 h 879"/>
                    <a:gd name="T10" fmla="*/ 526 w 699"/>
                    <a:gd name="T11" fmla="*/ 0 h 879"/>
                    <a:gd name="T12" fmla="*/ 526 w 699"/>
                    <a:gd name="T13" fmla="*/ 0 h 879"/>
                    <a:gd name="T14" fmla="*/ 245 w 699"/>
                    <a:gd name="T15" fmla="*/ 572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9" h="879">
                      <a:moveTo>
                        <a:pt x="245" y="572"/>
                      </a:moveTo>
                      <a:cubicBezTo>
                        <a:pt x="0" y="879"/>
                        <a:pt x="0" y="879"/>
                        <a:pt x="0" y="879"/>
                      </a:cubicBezTo>
                      <a:cubicBezTo>
                        <a:pt x="620" y="878"/>
                        <a:pt x="620" y="878"/>
                        <a:pt x="620" y="878"/>
                      </a:cubicBezTo>
                      <a:cubicBezTo>
                        <a:pt x="671" y="769"/>
                        <a:pt x="699" y="647"/>
                        <a:pt x="699" y="518"/>
                      </a:cubicBezTo>
                      <a:cubicBezTo>
                        <a:pt x="699" y="324"/>
                        <a:pt x="635" y="145"/>
                        <a:pt x="526" y="1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475" y="209"/>
                        <a:pt x="379" y="404"/>
                        <a:pt x="245" y="572"/>
                      </a:cubicBez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 rot="13206300">
                  <a:off x="5358223" y="2006822"/>
                  <a:ext cx="1454547" cy="896909"/>
                </a:xfrm>
                <a:custGeom>
                  <a:avLst/>
                  <a:gdLst>
                    <a:gd name="T0" fmla="*/ 998 w 998"/>
                    <a:gd name="T1" fmla="*/ 2 h 615"/>
                    <a:gd name="T2" fmla="*/ 997 w 998"/>
                    <a:gd name="T3" fmla="*/ 0 h 615"/>
                    <a:gd name="T4" fmla="*/ 980 w 998"/>
                    <a:gd name="T5" fmla="*/ 8 h 615"/>
                    <a:gd name="T6" fmla="*/ 388 w 998"/>
                    <a:gd name="T7" fmla="*/ 140 h 615"/>
                    <a:gd name="T8" fmla="*/ 0 w 998"/>
                    <a:gd name="T9" fmla="*/ 140 h 615"/>
                    <a:gd name="T10" fmla="*/ 379 w 998"/>
                    <a:gd name="T11" fmla="*/ 615 h 615"/>
                    <a:gd name="T12" fmla="*/ 998 w 998"/>
                    <a:gd name="T13" fmla="*/ 2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98" h="615">
                      <a:moveTo>
                        <a:pt x="998" y="2"/>
                      </a:moveTo>
                      <a:cubicBezTo>
                        <a:pt x="997" y="0"/>
                        <a:pt x="997" y="0"/>
                        <a:pt x="997" y="0"/>
                      </a:cubicBezTo>
                      <a:cubicBezTo>
                        <a:pt x="980" y="8"/>
                        <a:pt x="980" y="8"/>
                        <a:pt x="980" y="8"/>
                      </a:cubicBezTo>
                      <a:cubicBezTo>
                        <a:pt x="795" y="95"/>
                        <a:pt x="593" y="140"/>
                        <a:pt x="388" y="140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379" y="615"/>
                        <a:pt x="379" y="615"/>
                        <a:pt x="379" y="615"/>
                      </a:cubicBezTo>
                      <a:cubicBezTo>
                        <a:pt x="680" y="538"/>
                        <a:pt x="918" y="302"/>
                        <a:pt x="998" y="2"/>
                      </a:cubicBezTo>
                      <a:close/>
                    </a:path>
                  </a:pathLst>
                </a:custGeom>
                <a:solidFill>
                  <a:srgbClr val="FFBFB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 rot="13206300">
                  <a:off x="5880444" y="2340110"/>
                  <a:ext cx="1246666" cy="1109108"/>
                </a:xfrm>
                <a:custGeom>
                  <a:avLst/>
                  <a:gdLst>
                    <a:gd name="T0" fmla="*/ 848 w 855"/>
                    <a:gd name="T1" fmla="*/ 690 h 760"/>
                    <a:gd name="T2" fmla="*/ 855 w 855"/>
                    <a:gd name="T3" fmla="*/ 681 h 760"/>
                    <a:gd name="T4" fmla="*/ 849 w 855"/>
                    <a:gd name="T5" fmla="*/ 678 h 760"/>
                    <a:gd name="T6" fmla="*/ 370 w 855"/>
                    <a:gd name="T7" fmla="*/ 293 h 760"/>
                    <a:gd name="T8" fmla="*/ 137 w 855"/>
                    <a:gd name="T9" fmla="*/ 0 h 760"/>
                    <a:gd name="T10" fmla="*/ 0 w 855"/>
                    <a:gd name="T11" fmla="*/ 597 h 760"/>
                    <a:gd name="T12" fmla="*/ 506 w 855"/>
                    <a:gd name="T13" fmla="*/ 760 h 760"/>
                    <a:gd name="T14" fmla="*/ 848 w 855"/>
                    <a:gd name="T15" fmla="*/ 690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55" h="760">
                      <a:moveTo>
                        <a:pt x="848" y="690"/>
                      </a:moveTo>
                      <a:cubicBezTo>
                        <a:pt x="855" y="681"/>
                        <a:pt x="855" y="681"/>
                        <a:pt x="855" y="681"/>
                      </a:cubicBezTo>
                      <a:cubicBezTo>
                        <a:pt x="849" y="678"/>
                        <a:pt x="849" y="678"/>
                        <a:pt x="849" y="678"/>
                      </a:cubicBezTo>
                      <a:cubicBezTo>
                        <a:pt x="663" y="586"/>
                        <a:pt x="499" y="455"/>
                        <a:pt x="370" y="293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0" y="597"/>
                        <a:pt x="0" y="597"/>
                        <a:pt x="0" y="597"/>
                      </a:cubicBezTo>
                      <a:cubicBezTo>
                        <a:pt x="143" y="700"/>
                        <a:pt x="317" y="760"/>
                        <a:pt x="506" y="760"/>
                      </a:cubicBezTo>
                      <a:cubicBezTo>
                        <a:pt x="628" y="760"/>
                        <a:pt x="743" y="735"/>
                        <a:pt x="848" y="690"/>
                      </a:cubicBezTo>
                      <a:close/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276B7D">
                        <a:lumMod val="20000"/>
                        <a:lumOff val="80000"/>
                      </a:srgbClr>
                    </a:solidFill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 rot="13206300">
                  <a:off x="6455641" y="2873444"/>
                  <a:ext cx="824120" cy="1440976"/>
                </a:xfrm>
                <a:custGeom>
                  <a:avLst/>
                  <a:gdLst>
                    <a:gd name="T0" fmla="*/ 480 w 565"/>
                    <a:gd name="T1" fmla="*/ 372 h 988"/>
                    <a:gd name="T2" fmla="*/ 565 w 565"/>
                    <a:gd name="T3" fmla="*/ 0 h 988"/>
                    <a:gd name="T4" fmla="*/ 0 w 565"/>
                    <a:gd name="T5" fmla="*/ 271 h 988"/>
                    <a:gd name="T6" fmla="*/ 472 w 565"/>
                    <a:gd name="T7" fmla="*/ 988 h 988"/>
                    <a:gd name="T8" fmla="*/ 477 w 565"/>
                    <a:gd name="T9" fmla="*/ 984 h 988"/>
                    <a:gd name="T10" fmla="*/ 477 w 565"/>
                    <a:gd name="T11" fmla="*/ 984 h 988"/>
                    <a:gd name="T12" fmla="*/ 480 w 565"/>
                    <a:gd name="T13" fmla="*/ 372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5" h="988">
                      <a:moveTo>
                        <a:pt x="480" y="372"/>
                      </a:move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0" y="271"/>
                        <a:pt x="0" y="271"/>
                        <a:pt x="0" y="271"/>
                      </a:cubicBezTo>
                      <a:cubicBezTo>
                        <a:pt x="19" y="585"/>
                        <a:pt x="206" y="853"/>
                        <a:pt x="472" y="988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33" y="782"/>
                        <a:pt x="434" y="573"/>
                        <a:pt x="480" y="372"/>
                      </a:cubicBezTo>
                      <a:close/>
                    </a:path>
                  </a:pathLst>
                </a:custGeom>
                <a:solidFill>
                  <a:srgbClr val="FFBFB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 rot="13206300">
                  <a:off x="5602980" y="3411911"/>
                  <a:ext cx="1257771" cy="1208421"/>
                </a:xfrm>
                <a:custGeom>
                  <a:avLst/>
                  <a:gdLst>
                    <a:gd name="T0" fmla="*/ 0 w 863"/>
                    <a:gd name="T1" fmla="*/ 639 h 828"/>
                    <a:gd name="T2" fmla="*/ 21 w 863"/>
                    <a:gd name="T3" fmla="*/ 828 h 828"/>
                    <a:gd name="T4" fmla="*/ 23 w 863"/>
                    <a:gd name="T5" fmla="*/ 828 h 828"/>
                    <a:gd name="T6" fmla="*/ 25 w 863"/>
                    <a:gd name="T7" fmla="*/ 825 h 828"/>
                    <a:gd name="T8" fmla="*/ 496 w 863"/>
                    <a:gd name="T9" fmla="*/ 456 h 828"/>
                    <a:gd name="T10" fmla="*/ 863 w 863"/>
                    <a:gd name="T11" fmla="*/ 279 h 828"/>
                    <a:gd name="T12" fmla="*/ 283 w 863"/>
                    <a:gd name="T13" fmla="*/ 0 h 828"/>
                    <a:gd name="T14" fmla="*/ 0 w 863"/>
                    <a:gd name="T15" fmla="*/ 639 h 828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0" h="10000">
                      <a:moveTo>
                        <a:pt x="0" y="7717"/>
                      </a:moveTo>
                      <a:cubicBezTo>
                        <a:pt x="0" y="8502"/>
                        <a:pt x="81" y="9263"/>
                        <a:pt x="243" y="10000"/>
                      </a:cubicBezTo>
                      <a:lnTo>
                        <a:pt x="267" y="10000"/>
                      </a:lnTo>
                      <a:cubicBezTo>
                        <a:pt x="275" y="9988"/>
                        <a:pt x="282" y="9976"/>
                        <a:pt x="290" y="9964"/>
                      </a:cubicBezTo>
                      <a:cubicBezTo>
                        <a:pt x="1784" y="8080"/>
                        <a:pt x="3650" y="6558"/>
                        <a:pt x="5747" y="5507"/>
                      </a:cubicBezTo>
                      <a:lnTo>
                        <a:pt x="10000" y="3370"/>
                      </a:lnTo>
                      <a:lnTo>
                        <a:pt x="3317" y="0"/>
                      </a:lnTo>
                      <a:cubicBezTo>
                        <a:pt x="1282" y="1809"/>
                        <a:pt x="0" y="4662"/>
                        <a:pt x="0" y="7717"/>
                      </a:cubicBezTo>
                      <a:close/>
                    </a:path>
                  </a:pathLst>
                </a:custGeom>
                <a:solidFill>
                  <a:srgbClr val="FF404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 rot="13206300">
                  <a:off x="4958759" y="3666950"/>
                  <a:ext cx="1410133" cy="943173"/>
                </a:xfrm>
                <a:custGeom>
                  <a:avLst/>
                  <a:gdLst>
                    <a:gd name="T0" fmla="*/ 686 w 967"/>
                    <a:gd name="T1" fmla="*/ 1 h 646"/>
                    <a:gd name="T2" fmla="*/ 686 w 967"/>
                    <a:gd name="T3" fmla="*/ 1 h 646"/>
                    <a:gd name="T4" fmla="*/ 671 w 967"/>
                    <a:gd name="T5" fmla="*/ 0 h 646"/>
                    <a:gd name="T6" fmla="*/ 0 w 967"/>
                    <a:gd name="T7" fmla="*/ 321 h 646"/>
                    <a:gd name="T8" fmla="*/ 9 w 967"/>
                    <a:gd name="T9" fmla="*/ 321 h 646"/>
                    <a:gd name="T10" fmla="*/ 579 w 967"/>
                    <a:gd name="T11" fmla="*/ 459 h 646"/>
                    <a:gd name="T12" fmla="*/ 967 w 967"/>
                    <a:gd name="T13" fmla="*/ 646 h 646"/>
                    <a:gd name="T14" fmla="*/ 948 w 967"/>
                    <a:gd name="T15" fmla="*/ 562 h 646"/>
                    <a:gd name="T16" fmla="*/ 686 w 967"/>
                    <a:gd name="T17" fmla="*/ 1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7" h="646">
                      <a:moveTo>
                        <a:pt x="686" y="1"/>
                      </a:moveTo>
                      <a:cubicBezTo>
                        <a:pt x="686" y="1"/>
                        <a:pt x="686" y="1"/>
                        <a:pt x="686" y="1"/>
                      </a:cubicBezTo>
                      <a:cubicBezTo>
                        <a:pt x="681" y="0"/>
                        <a:pt x="676" y="0"/>
                        <a:pt x="671" y="0"/>
                      </a:cubicBezTo>
                      <a:cubicBezTo>
                        <a:pt x="400" y="0"/>
                        <a:pt x="158" y="125"/>
                        <a:pt x="0" y="321"/>
                      </a:cubicBezTo>
                      <a:cubicBezTo>
                        <a:pt x="9" y="321"/>
                        <a:pt x="9" y="321"/>
                        <a:pt x="9" y="321"/>
                      </a:cubicBezTo>
                      <a:cubicBezTo>
                        <a:pt x="207" y="327"/>
                        <a:pt x="401" y="374"/>
                        <a:pt x="579" y="459"/>
                      </a:cubicBezTo>
                      <a:cubicBezTo>
                        <a:pt x="967" y="646"/>
                        <a:pt x="967" y="646"/>
                        <a:pt x="967" y="646"/>
                      </a:cubicBezTo>
                      <a:cubicBezTo>
                        <a:pt x="948" y="562"/>
                        <a:pt x="948" y="562"/>
                        <a:pt x="948" y="562"/>
                      </a:cubicBezTo>
                      <a:cubicBezTo>
                        <a:pt x="901" y="358"/>
                        <a:pt x="812" y="167"/>
                        <a:pt x="686" y="1"/>
                      </a:cubicBezTo>
                      <a:close/>
                    </a:path>
                  </a:pathLst>
                </a:custGeom>
                <a:solidFill>
                  <a:srgbClr val="8F00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09" name="Group 108"/>
            <p:cNvGrpSpPr/>
            <p:nvPr userDrawn="1"/>
          </p:nvGrpSpPr>
          <p:grpSpPr>
            <a:xfrm>
              <a:off x="381000" y="3942666"/>
              <a:ext cx="2657056" cy="2613510"/>
              <a:chOff x="381000" y="3942666"/>
              <a:chExt cx="2657056" cy="2613510"/>
            </a:xfrm>
          </p:grpSpPr>
          <p:sp>
            <p:nvSpPr>
              <p:cNvPr id="110" name="Freeform 109"/>
              <p:cNvSpPr/>
              <p:nvPr/>
            </p:nvSpPr>
            <p:spPr>
              <a:xfrm rot="2722937">
                <a:off x="1421929" y="4961748"/>
                <a:ext cx="575199" cy="575347"/>
              </a:xfrm>
              <a:custGeom>
                <a:avLst/>
                <a:gdLst>
                  <a:gd name="connsiteX0" fmla="*/ 1102830 w 2370416"/>
                  <a:gd name="connsiteY0" fmla="*/ 135043 h 2371027"/>
                  <a:gd name="connsiteX1" fmla="*/ 1102830 w 2370416"/>
                  <a:gd name="connsiteY1" fmla="*/ 135044 h 2371027"/>
                  <a:gd name="connsiteX2" fmla="*/ 1102830 w 2370416"/>
                  <a:gd name="connsiteY2" fmla="*/ 1202015 h 2371027"/>
                  <a:gd name="connsiteX3" fmla="*/ 1102830 w 2370416"/>
                  <a:gd name="connsiteY3" fmla="*/ 1202017 h 2371027"/>
                  <a:gd name="connsiteX4" fmla="*/ 389877 w 2370416"/>
                  <a:gd name="connsiteY4" fmla="*/ 401015 h 2371027"/>
                  <a:gd name="connsiteX5" fmla="*/ 1069613 w 2370416"/>
                  <a:gd name="connsiteY5" fmla="*/ 74835 h 2371027"/>
                  <a:gd name="connsiteX6" fmla="*/ 1120405 w 2370416"/>
                  <a:gd name="connsiteY6" fmla="*/ 72070 h 2371027"/>
                  <a:gd name="connsiteX7" fmla="*/ 1107911 w 2370416"/>
                  <a:gd name="connsiteY7" fmla="*/ 90602 h 2371027"/>
                  <a:gd name="connsiteX8" fmla="*/ 1100600 w 2370416"/>
                  <a:gd name="connsiteY8" fmla="*/ 126815 h 2371027"/>
                  <a:gd name="connsiteX9" fmla="*/ 1100600 w 2370416"/>
                  <a:gd name="connsiteY9" fmla="*/ 133275 h 2371027"/>
                  <a:gd name="connsiteX10" fmla="*/ 1075774 w 2370416"/>
                  <a:gd name="connsiteY10" fmla="*/ 134627 h 2371027"/>
                  <a:gd name="connsiteX11" fmla="*/ 432662 w 2370416"/>
                  <a:gd name="connsiteY11" fmla="*/ 443232 h 2371027"/>
                  <a:gd name="connsiteX12" fmla="*/ 128510 w 2370416"/>
                  <a:gd name="connsiteY12" fmla="*/ 1191603 h 2371027"/>
                  <a:gd name="connsiteX13" fmla="*/ 131359 w 2370416"/>
                  <a:gd name="connsiteY13" fmla="*/ 1243925 h 2371027"/>
                  <a:gd name="connsiteX14" fmla="*/ 200851 w 2370416"/>
                  <a:gd name="connsiteY14" fmla="*/ 1246965 h 2371027"/>
                  <a:gd name="connsiteX15" fmla="*/ 214487 w 2370416"/>
                  <a:gd name="connsiteY15" fmla="*/ 1379898 h 2371027"/>
                  <a:gd name="connsiteX16" fmla="*/ 489411 w 2370416"/>
                  <a:gd name="connsiteY16" fmla="*/ 1888432 h 2371027"/>
                  <a:gd name="connsiteX17" fmla="*/ 1887821 w 2370416"/>
                  <a:gd name="connsiteY17" fmla="*/ 1879101 h 2371027"/>
                  <a:gd name="connsiteX18" fmla="*/ 1878490 w 2370416"/>
                  <a:gd name="connsiteY18" fmla="*/ 480692 h 2371027"/>
                  <a:gd name="connsiteX19" fmla="*/ 1366334 w 2370416"/>
                  <a:gd name="connsiteY19" fmla="*/ 212577 h 2371027"/>
                  <a:gd name="connsiteX20" fmla="*/ 1306582 w 2370416"/>
                  <a:gd name="connsiteY20" fmla="*/ 207252 h 2371027"/>
                  <a:gd name="connsiteX21" fmla="*/ 1306582 w 2370416"/>
                  <a:gd name="connsiteY21" fmla="*/ 315413 h 2371027"/>
                  <a:gd name="connsiteX22" fmla="*/ 1346371 w 2370416"/>
                  <a:gd name="connsiteY22" fmla="*/ 318959 h 2371027"/>
                  <a:gd name="connsiteX23" fmla="*/ 1802474 w 2370416"/>
                  <a:gd name="connsiteY23" fmla="*/ 557728 h 2371027"/>
                  <a:gd name="connsiteX24" fmla="*/ 1810783 w 2370416"/>
                  <a:gd name="connsiteY24" fmla="*/ 1803085 h 2371027"/>
                  <a:gd name="connsiteX25" fmla="*/ 565426 w 2370416"/>
                  <a:gd name="connsiteY25" fmla="*/ 1811394 h 2371027"/>
                  <a:gd name="connsiteX26" fmla="*/ 320592 w 2370416"/>
                  <a:gd name="connsiteY26" fmla="*/ 1358518 h 2371027"/>
                  <a:gd name="connsiteX27" fmla="*/ 309637 w 2370416"/>
                  <a:gd name="connsiteY27" fmla="*/ 1251722 h 2371027"/>
                  <a:gd name="connsiteX28" fmla="*/ 379595 w 2370416"/>
                  <a:gd name="connsiteY28" fmla="*/ 1254782 h 2371027"/>
                  <a:gd name="connsiteX29" fmla="*/ 372948 w 2370416"/>
                  <a:gd name="connsiteY29" fmla="*/ 1189972 h 2371027"/>
                  <a:gd name="connsiteX30" fmla="*/ 606658 w 2370416"/>
                  <a:gd name="connsiteY30" fmla="*/ 614922 h 2371027"/>
                  <a:gd name="connsiteX31" fmla="*/ 1023742 w 2370416"/>
                  <a:gd name="connsiteY31" fmla="*/ 389438 h 2371027"/>
                  <a:gd name="connsiteX32" fmla="*/ 1100599 w 2370416"/>
                  <a:gd name="connsiteY32" fmla="*/ 381553 h 2371027"/>
                  <a:gd name="connsiteX33" fmla="*/ 1100600 w 2370416"/>
                  <a:gd name="connsiteY33" fmla="*/ 442372 h 2371027"/>
                  <a:gd name="connsiteX34" fmla="*/ 1035747 w 2370416"/>
                  <a:gd name="connsiteY34" fmla="*/ 449025 h 2371027"/>
                  <a:gd name="connsiteX35" fmla="*/ 649920 w 2370416"/>
                  <a:gd name="connsiteY35" fmla="*/ 657611 h 2371027"/>
                  <a:gd name="connsiteX36" fmla="*/ 433723 w 2370416"/>
                  <a:gd name="connsiteY36" fmla="*/ 1189567 h 2371027"/>
                  <a:gd name="connsiteX37" fmla="*/ 440688 w 2370416"/>
                  <a:gd name="connsiteY37" fmla="*/ 1257454 h 2371027"/>
                  <a:gd name="connsiteX38" fmla="*/ 501560 w 2370416"/>
                  <a:gd name="connsiteY38" fmla="*/ 1260116 h 2371027"/>
                  <a:gd name="connsiteX39" fmla="*/ 507785 w 2370416"/>
                  <a:gd name="connsiteY39" fmla="*/ 1320801 h 2371027"/>
                  <a:gd name="connsiteX40" fmla="*/ 699534 w 2370416"/>
                  <a:gd name="connsiteY40" fmla="*/ 1675484 h 2371027"/>
                  <a:gd name="connsiteX41" fmla="*/ 1674873 w 2370416"/>
                  <a:gd name="connsiteY41" fmla="*/ 1668977 h 2371027"/>
                  <a:gd name="connsiteX42" fmla="*/ 1668365 w 2370416"/>
                  <a:gd name="connsiteY42" fmla="*/ 693638 h 2371027"/>
                  <a:gd name="connsiteX43" fmla="*/ 1311155 w 2370416"/>
                  <a:gd name="connsiteY43" fmla="*/ 506638 h 2371027"/>
                  <a:gd name="connsiteX44" fmla="*/ 1306582 w 2370416"/>
                  <a:gd name="connsiteY44" fmla="*/ 506231 h 2371027"/>
                  <a:gd name="connsiteX45" fmla="*/ 1306582 w 2370416"/>
                  <a:gd name="connsiteY45" fmla="*/ 603230 h 2371027"/>
                  <a:gd name="connsiteX46" fmla="*/ 1376993 w 2370416"/>
                  <a:gd name="connsiteY46" fmla="*/ 621739 h 2371027"/>
                  <a:gd name="connsiteX47" fmla="*/ 1601771 w 2370416"/>
                  <a:gd name="connsiteY47" fmla="*/ 761127 h 2371027"/>
                  <a:gd name="connsiteX48" fmla="*/ 1607384 w 2370416"/>
                  <a:gd name="connsiteY48" fmla="*/ 1602382 h 2371027"/>
                  <a:gd name="connsiteX49" fmla="*/ 766129 w 2370416"/>
                  <a:gd name="connsiteY49" fmla="*/ 1607995 h 2371027"/>
                  <a:gd name="connsiteX50" fmla="*/ 600741 w 2370416"/>
                  <a:gd name="connsiteY50" fmla="*/ 1302071 h 2371027"/>
                  <a:gd name="connsiteX51" fmla="*/ 596864 w 2370416"/>
                  <a:gd name="connsiteY51" fmla="*/ 1264283 h 2371027"/>
                  <a:gd name="connsiteX52" fmla="*/ 659642 w 2370416"/>
                  <a:gd name="connsiteY52" fmla="*/ 1267029 h 2371027"/>
                  <a:gd name="connsiteX53" fmla="*/ 651547 w 2370416"/>
                  <a:gd name="connsiteY53" fmla="*/ 1188113 h 2371027"/>
                  <a:gd name="connsiteX54" fmla="*/ 804972 w 2370416"/>
                  <a:gd name="connsiteY54" fmla="*/ 810607 h 2371027"/>
                  <a:gd name="connsiteX55" fmla="*/ 1078777 w 2370416"/>
                  <a:gd name="connsiteY55" fmla="*/ 662583 h 2371027"/>
                  <a:gd name="connsiteX56" fmla="*/ 1100600 w 2370416"/>
                  <a:gd name="connsiteY56" fmla="*/ 660345 h 2371027"/>
                  <a:gd name="connsiteX57" fmla="*/ 1100599 w 2370416"/>
                  <a:gd name="connsiteY57" fmla="*/ 723861 h 2371027"/>
                  <a:gd name="connsiteX58" fmla="*/ 1091316 w 2370416"/>
                  <a:gd name="connsiteY58" fmla="*/ 724813 h 2371027"/>
                  <a:gd name="connsiteX59" fmla="*/ 850154 w 2370416"/>
                  <a:gd name="connsiteY59" fmla="*/ 855190 h 2371027"/>
                  <a:gd name="connsiteX60" fmla="*/ 715021 w 2370416"/>
                  <a:gd name="connsiteY60" fmla="*/ 1187690 h 2371027"/>
                  <a:gd name="connsiteX61" fmla="*/ 723446 w 2370416"/>
                  <a:gd name="connsiteY61" fmla="*/ 1269819 h 2371027"/>
                  <a:gd name="connsiteX62" fmla="*/ 785597 w 2370416"/>
                  <a:gd name="connsiteY62" fmla="*/ 1272538 h 2371027"/>
                  <a:gd name="connsiteX63" fmla="*/ 806333 w 2370416"/>
                  <a:gd name="connsiteY63" fmla="*/ 1340829 h 2371027"/>
                  <a:gd name="connsiteX64" fmla="*/ 896982 w 2370416"/>
                  <a:gd name="connsiteY64" fmla="*/ 1475384 h 2371027"/>
                  <a:gd name="connsiteX65" fmla="*/ 1474773 w 2370416"/>
                  <a:gd name="connsiteY65" fmla="*/ 1471529 h 2371027"/>
                  <a:gd name="connsiteX66" fmla="*/ 1470918 w 2370416"/>
                  <a:gd name="connsiteY66" fmla="*/ 893738 h 2371027"/>
                  <a:gd name="connsiteX67" fmla="*/ 1335166 w 2370416"/>
                  <a:gd name="connsiteY67" fmla="*/ 804892 h 2371027"/>
                  <a:gd name="connsiteX68" fmla="*/ 1306581 w 2370416"/>
                  <a:gd name="connsiteY68" fmla="*/ 796628 h 2371027"/>
                  <a:gd name="connsiteX69" fmla="*/ 1306581 w 2370416"/>
                  <a:gd name="connsiteY69" fmla="*/ 894446 h 2371027"/>
                  <a:gd name="connsiteX70" fmla="*/ 1355771 w 2370416"/>
                  <a:gd name="connsiteY70" fmla="*/ 919913 h 2371027"/>
                  <a:gd name="connsiteX71" fmla="*/ 1405528 w 2370416"/>
                  <a:gd name="connsiteY71" fmla="*/ 960007 h 2371027"/>
                  <a:gd name="connsiteX72" fmla="*/ 1408504 w 2370416"/>
                  <a:gd name="connsiteY72" fmla="*/ 1406139 h 2371027"/>
                  <a:gd name="connsiteX73" fmla="*/ 962372 w 2370416"/>
                  <a:gd name="connsiteY73" fmla="*/ 1409115 h 2371027"/>
                  <a:gd name="connsiteX74" fmla="*/ 959396 w 2370416"/>
                  <a:gd name="connsiteY74" fmla="*/ 962983 h 2371027"/>
                  <a:gd name="connsiteX75" fmla="*/ 1063290 w 2370416"/>
                  <a:gd name="connsiteY75" fmla="*/ 892989 h 2371027"/>
                  <a:gd name="connsiteX76" fmla="*/ 1100600 w 2370416"/>
                  <a:gd name="connsiteY76" fmla="*/ 881661 h 2371027"/>
                  <a:gd name="connsiteX77" fmla="*/ 1100600 w 2370416"/>
                  <a:gd name="connsiteY77" fmla="*/ 1098028 h 2371027"/>
                  <a:gd name="connsiteX78" fmla="*/ 1098017 w 2370416"/>
                  <a:gd name="connsiteY78" fmla="*/ 1099768 h 2371027"/>
                  <a:gd name="connsiteX79" fmla="*/ 1099157 w 2370416"/>
                  <a:gd name="connsiteY79" fmla="*/ 1270494 h 2371027"/>
                  <a:gd name="connsiteX80" fmla="*/ 1184755 w 2370416"/>
                  <a:gd name="connsiteY80" fmla="*/ 1305282 h 2371027"/>
                  <a:gd name="connsiteX81" fmla="*/ 1194191 w 2370416"/>
                  <a:gd name="connsiteY81" fmla="*/ 1303381 h 2371027"/>
                  <a:gd name="connsiteX82" fmla="*/ 1165051 w 2370416"/>
                  <a:gd name="connsiteY82" fmla="*/ 1297403 h 2371027"/>
                  <a:gd name="connsiteX83" fmla="*/ 1132669 w 2370416"/>
                  <a:gd name="connsiteY83" fmla="*/ 1275217 h 2371027"/>
                  <a:gd name="connsiteX84" fmla="*/ 1128357 w 2370416"/>
                  <a:gd name="connsiteY84" fmla="*/ 1268718 h 2371027"/>
                  <a:gd name="connsiteX85" fmla="*/ 1139727 w 2370416"/>
                  <a:gd name="connsiteY85" fmla="*/ 1276508 h 2371027"/>
                  <a:gd name="connsiteX86" fmla="*/ 1163242 w 2370416"/>
                  <a:gd name="connsiteY86" fmla="*/ 1281332 h 2371027"/>
                  <a:gd name="connsiteX87" fmla="*/ 1163240 w 2370416"/>
                  <a:gd name="connsiteY87" fmla="*/ 1281333 h 2371027"/>
                  <a:gd name="connsiteX88" fmla="*/ 1223651 w 2370416"/>
                  <a:gd name="connsiteY88" fmla="*/ 1219945 h 2371027"/>
                  <a:gd name="connsiteX89" fmla="*/ 1223653 w 2370416"/>
                  <a:gd name="connsiteY89" fmla="*/ 117115 h 2371027"/>
                  <a:gd name="connsiteX90" fmla="*/ 1163241 w 2370416"/>
                  <a:gd name="connsiteY90" fmla="*/ 55727 h 2371027"/>
                  <a:gd name="connsiteX91" fmla="*/ 1139727 w 2370416"/>
                  <a:gd name="connsiteY91" fmla="*/ 60552 h 2371027"/>
                  <a:gd name="connsiteX92" fmla="*/ 1128356 w 2370416"/>
                  <a:gd name="connsiteY92" fmla="*/ 68342 h 2371027"/>
                  <a:gd name="connsiteX93" fmla="*/ 1132668 w 2370416"/>
                  <a:gd name="connsiteY93" fmla="*/ 61843 h 2371027"/>
                  <a:gd name="connsiteX94" fmla="*/ 1204706 w 2370416"/>
                  <a:gd name="connsiteY94" fmla="*/ 31521 h 2371027"/>
                  <a:gd name="connsiteX95" fmla="*/ 1223791 w 2370416"/>
                  <a:gd name="connsiteY95" fmla="*/ 35437 h 2371027"/>
                  <a:gd name="connsiteX96" fmla="*/ 1221767 w 2370416"/>
                  <a:gd name="connsiteY96" fmla="*/ 0 h 2371027"/>
                  <a:gd name="connsiteX97" fmla="*/ 1289794 w 2370416"/>
                  <a:gd name="connsiteY97" fmla="*/ 2793 h 2371027"/>
                  <a:gd name="connsiteX98" fmla="*/ 2017292 w 2370416"/>
                  <a:gd name="connsiteY98" fmla="*/ 340025 h 2371027"/>
                  <a:gd name="connsiteX99" fmla="*/ 2028487 w 2370416"/>
                  <a:gd name="connsiteY99" fmla="*/ 2017903 h 2371027"/>
                  <a:gd name="connsiteX100" fmla="*/ 350609 w 2370416"/>
                  <a:gd name="connsiteY100" fmla="*/ 2029098 h 2371027"/>
                  <a:gd name="connsiteX101" fmla="*/ 3700 w 2370416"/>
                  <a:gd name="connsiteY101" fmla="*/ 1306165 h 2371027"/>
                  <a:gd name="connsiteX102" fmla="*/ 0 w 2370416"/>
                  <a:gd name="connsiteY102" fmla="*/ 1238181 h 2371027"/>
                  <a:gd name="connsiteX103" fmla="*/ 71088 w 2370416"/>
                  <a:gd name="connsiteY103" fmla="*/ 1241290 h 2371027"/>
                  <a:gd name="connsiteX104" fmla="*/ 68405 w 2370416"/>
                  <a:gd name="connsiteY104" fmla="*/ 1192004 h 2371027"/>
                  <a:gd name="connsiteX105" fmla="*/ 389877 w 2370416"/>
                  <a:gd name="connsiteY105" fmla="*/ 401015 h 237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370416" h="2371027">
                    <a:moveTo>
                      <a:pt x="1102830" y="135043"/>
                    </a:moveTo>
                    <a:lnTo>
                      <a:pt x="1102830" y="135044"/>
                    </a:lnTo>
                    <a:lnTo>
                      <a:pt x="1102830" y="1202015"/>
                    </a:lnTo>
                    <a:lnTo>
                      <a:pt x="1102830" y="1202017"/>
                    </a:lnTo>
                    <a:close/>
                    <a:moveTo>
                      <a:pt x="389877" y="401015"/>
                    </a:moveTo>
                    <a:cubicBezTo>
                      <a:pt x="579201" y="209147"/>
                      <a:pt x="820891" y="100319"/>
                      <a:pt x="1069613" y="74835"/>
                    </a:cubicBezTo>
                    <a:lnTo>
                      <a:pt x="1120405" y="72070"/>
                    </a:lnTo>
                    <a:lnTo>
                      <a:pt x="1107911" y="90602"/>
                    </a:lnTo>
                    <a:cubicBezTo>
                      <a:pt x="1103203" y="101732"/>
                      <a:pt x="1100600" y="113969"/>
                      <a:pt x="1100600" y="126815"/>
                    </a:cubicBezTo>
                    <a:lnTo>
                      <a:pt x="1100600" y="133275"/>
                    </a:lnTo>
                    <a:lnTo>
                      <a:pt x="1075774" y="134627"/>
                    </a:lnTo>
                    <a:cubicBezTo>
                      <a:pt x="840454" y="158738"/>
                      <a:pt x="611785" y="261702"/>
                      <a:pt x="432662" y="443232"/>
                    </a:cubicBezTo>
                    <a:cubicBezTo>
                      <a:pt x="227950" y="650695"/>
                      <a:pt x="126708" y="921493"/>
                      <a:pt x="128510" y="1191603"/>
                    </a:cubicBezTo>
                    <a:lnTo>
                      <a:pt x="131359" y="1243925"/>
                    </a:lnTo>
                    <a:lnTo>
                      <a:pt x="200851" y="1246965"/>
                    </a:lnTo>
                    <a:lnTo>
                      <a:pt x="214487" y="1379898"/>
                    </a:lnTo>
                    <a:cubicBezTo>
                      <a:pt x="251937" y="1566641"/>
                      <a:pt x="343635" y="1744588"/>
                      <a:pt x="489411" y="1888432"/>
                    </a:cubicBezTo>
                    <a:cubicBezTo>
                      <a:pt x="878148" y="2272016"/>
                      <a:pt x="1504237" y="2267838"/>
                      <a:pt x="1887821" y="1879101"/>
                    </a:cubicBezTo>
                    <a:cubicBezTo>
                      <a:pt x="2271404" y="1490365"/>
                      <a:pt x="2267227" y="864275"/>
                      <a:pt x="1878490" y="480692"/>
                    </a:cubicBezTo>
                    <a:cubicBezTo>
                      <a:pt x="1732714" y="336848"/>
                      <a:pt x="1553560" y="247533"/>
                      <a:pt x="1366334" y="212577"/>
                    </a:cubicBezTo>
                    <a:lnTo>
                      <a:pt x="1306582" y="207252"/>
                    </a:lnTo>
                    <a:lnTo>
                      <a:pt x="1306582" y="315413"/>
                    </a:lnTo>
                    <a:lnTo>
                      <a:pt x="1346371" y="318959"/>
                    </a:lnTo>
                    <a:cubicBezTo>
                      <a:pt x="1513106" y="350088"/>
                      <a:pt x="1672653" y="429628"/>
                      <a:pt x="1802474" y="557728"/>
                    </a:cubicBezTo>
                    <a:cubicBezTo>
                      <a:pt x="2148664" y="899329"/>
                      <a:pt x="2152384" y="1456895"/>
                      <a:pt x="1810783" y="1803085"/>
                    </a:cubicBezTo>
                    <a:cubicBezTo>
                      <a:pt x="1469182" y="2149275"/>
                      <a:pt x="911616" y="2152996"/>
                      <a:pt x="565426" y="1811394"/>
                    </a:cubicBezTo>
                    <a:cubicBezTo>
                      <a:pt x="435605" y="1683294"/>
                      <a:pt x="353943" y="1524823"/>
                      <a:pt x="320592" y="1358518"/>
                    </a:cubicBezTo>
                    <a:lnTo>
                      <a:pt x="309637" y="1251722"/>
                    </a:lnTo>
                    <a:lnTo>
                      <a:pt x="379595" y="1254782"/>
                    </a:lnTo>
                    <a:lnTo>
                      <a:pt x="372948" y="1189972"/>
                    </a:lnTo>
                    <a:cubicBezTo>
                      <a:pt x="371562" y="982419"/>
                      <a:pt x="449357" y="774336"/>
                      <a:pt x="606658" y="614922"/>
                    </a:cubicBezTo>
                    <a:cubicBezTo>
                      <a:pt x="724635" y="495360"/>
                      <a:pt x="870580" y="420153"/>
                      <a:pt x="1023742" y="389438"/>
                    </a:cubicBezTo>
                    <a:lnTo>
                      <a:pt x="1100599" y="381553"/>
                    </a:lnTo>
                    <a:lnTo>
                      <a:pt x="1100600" y="442372"/>
                    </a:lnTo>
                    <a:lnTo>
                      <a:pt x="1035747" y="449025"/>
                    </a:lnTo>
                    <a:cubicBezTo>
                      <a:pt x="894065" y="477438"/>
                      <a:pt x="759056" y="547009"/>
                      <a:pt x="649920" y="657611"/>
                    </a:cubicBezTo>
                    <a:cubicBezTo>
                      <a:pt x="504407" y="805079"/>
                      <a:pt x="432442" y="997567"/>
                      <a:pt x="433723" y="1189567"/>
                    </a:cubicBezTo>
                    <a:lnTo>
                      <a:pt x="440688" y="1257454"/>
                    </a:lnTo>
                    <a:lnTo>
                      <a:pt x="501560" y="1260116"/>
                    </a:lnTo>
                    <a:lnTo>
                      <a:pt x="507785" y="1320801"/>
                    </a:lnTo>
                    <a:cubicBezTo>
                      <a:pt x="533906" y="1451048"/>
                      <a:pt x="597861" y="1575159"/>
                      <a:pt x="699534" y="1675484"/>
                    </a:cubicBezTo>
                    <a:cubicBezTo>
                      <a:pt x="970664" y="1943020"/>
                      <a:pt x="1407338" y="1940106"/>
                      <a:pt x="1674873" y="1668977"/>
                    </a:cubicBezTo>
                    <a:cubicBezTo>
                      <a:pt x="1942409" y="1397847"/>
                      <a:pt x="1939495" y="961173"/>
                      <a:pt x="1668365" y="693638"/>
                    </a:cubicBezTo>
                    <a:cubicBezTo>
                      <a:pt x="1566692" y="593312"/>
                      <a:pt x="1441739" y="531018"/>
                      <a:pt x="1311155" y="506638"/>
                    </a:cubicBezTo>
                    <a:lnTo>
                      <a:pt x="1306582" y="506231"/>
                    </a:lnTo>
                    <a:lnTo>
                      <a:pt x="1306582" y="603230"/>
                    </a:lnTo>
                    <a:lnTo>
                      <a:pt x="1376993" y="621739"/>
                    </a:lnTo>
                    <a:cubicBezTo>
                      <a:pt x="1458932" y="649779"/>
                      <a:pt x="1535998" y="696227"/>
                      <a:pt x="1601771" y="761127"/>
                    </a:cubicBezTo>
                    <a:cubicBezTo>
                      <a:pt x="1835627" y="991884"/>
                      <a:pt x="1838140" y="1368526"/>
                      <a:pt x="1607384" y="1602382"/>
                    </a:cubicBezTo>
                    <a:cubicBezTo>
                      <a:pt x="1376627" y="1836238"/>
                      <a:pt x="999985" y="1838751"/>
                      <a:pt x="766129" y="1607995"/>
                    </a:cubicBezTo>
                    <a:cubicBezTo>
                      <a:pt x="678433" y="1521461"/>
                      <a:pt x="623269" y="1414412"/>
                      <a:pt x="600741" y="1302071"/>
                    </a:cubicBezTo>
                    <a:lnTo>
                      <a:pt x="596864" y="1264283"/>
                    </a:lnTo>
                    <a:lnTo>
                      <a:pt x="659642" y="1267029"/>
                    </a:lnTo>
                    <a:lnTo>
                      <a:pt x="651547" y="1188113"/>
                    </a:lnTo>
                    <a:cubicBezTo>
                      <a:pt x="650638" y="1051860"/>
                      <a:pt x="701708" y="915259"/>
                      <a:pt x="804972" y="810607"/>
                    </a:cubicBezTo>
                    <a:cubicBezTo>
                      <a:pt x="882421" y="732118"/>
                      <a:pt x="978231" y="682746"/>
                      <a:pt x="1078777" y="662583"/>
                    </a:cubicBezTo>
                    <a:lnTo>
                      <a:pt x="1100600" y="660345"/>
                    </a:lnTo>
                    <a:lnTo>
                      <a:pt x="1100599" y="723861"/>
                    </a:lnTo>
                    <a:lnTo>
                      <a:pt x="1091316" y="724813"/>
                    </a:lnTo>
                    <a:cubicBezTo>
                      <a:pt x="1002757" y="742574"/>
                      <a:pt x="918369" y="786059"/>
                      <a:pt x="850154" y="855190"/>
                    </a:cubicBezTo>
                    <a:cubicBezTo>
                      <a:pt x="759201" y="947365"/>
                      <a:pt x="714220" y="1067680"/>
                      <a:pt x="715021" y="1187690"/>
                    </a:cubicBezTo>
                    <a:lnTo>
                      <a:pt x="723446" y="1269819"/>
                    </a:lnTo>
                    <a:lnTo>
                      <a:pt x="785597" y="1272538"/>
                    </a:lnTo>
                    <a:lnTo>
                      <a:pt x="806333" y="1340829"/>
                    </a:lnTo>
                    <a:cubicBezTo>
                      <a:pt x="826604" y="1389878"/>
                      <a:pt x="856828" y="1435763"/>
                      <a:pt x="896982" y="1475384"/>
                    </a:cubicBezTo>
                    <a:cubicBezTo>
                      <a:pt x="1057599" y="1633872"/>
                      <a:pt x="1316285" y="1632146"/>
                      <a:pt x="1474773" y="1471529"/>
                    </a:cubicBezTo>
                    <a:cubicBezTo>
                      <a:pt x="1633261" y="1310912"/>
                      <a:pt x="1631535" y="1052226"/>
                      <a:pt x="1470918" y="893738"/>
                    </a:cubicBezTo>
                    <a:cubicBezTo>
                      <a:pt x="1430764" y="854116"/>
                      <a:pt x="1384480" y="824508"/>
                      <a:pt x="1335166" y="804892"/>
                    </a:cubicBezTo>
                    <a:lnTo>
                      <a:pt x="1306581" y="796628"/>
                    </a:lnTo>
                    <a:lnTo>
                      <a:pt x="1306581" y="894446"/>
                    </a:lnTo>
                    <a:lnTo>
                      <a:pt x="1355771" y="919913"/>
                    </a:lnTo>
                    <a:cubicBezTo>
                      <a:pt x="1373340" y="931346"/>
                      <a:pt x="1390025" y="944710"/>
                      <a:pt x="1405528" y="960007"/>
                    </a:cubicBezTo>
                    <a:cubicBezTo>
                      <a:pt x="1529545" y="1082381"/>
                      <a:pt x="1530878" y="1282121"/>
                      <a:pt x="1408504" y="1406139"/>
                    </a:cubicBezTo>
                    <a:cubicBezTo>
                      <a:pt x="1286130" y="1530157"/>
                      <a:pt x="1086390" y="1531489"/>
                      <a:pt x="962372" y="1409115"/>
                    </a:cubicBezTo>
                    <a:cubicBezTo>
                      <a:pt x="838354" y="1286742"/>
                      <a:pt x="837022" y="1087001"/>
                      <a:pt x="959396" y="962983"/>
                    </a:cubicBezTo>
                    <a:cubicBezTo>
                      <a:pt x="989989" y="931979"/>
                      <a:pt x="1025418" y="908642"/>
                      <a:pt x="1063290" y="892989"/>
                    </a:cubicBezTo>
                    <a:lnTo>
                      <a:pt x="1100600" y="881661"/>
                    </a:lnTo>
                    <a:lnTo>
                      <a:pt x="1100600" y="1098028"/>
                    </a:lnTo>
                    <a:lnTo>
                      <a:pt x="1098017" y="1099768"/>
                    </a:lnTo>
                    <a:cubicBezTo>
                      <a:pt x="1051187" y="1147227"/>
                      <a:pt x="1051697" y="1223663"/>
                      <a:pt x="1099157" y="1270494"/>
                    </a:cubicBezTo>
                    <a:cubicBezTo>
                      <a:pt x="1122886" y="1293909"/>
                      <a:pt x="1153860" y="1305489"/>
                      <a:pt x="1184755" y="1305282"/>
                    </a:cubicBezTo>
                    <a:lnTo>
                      <a:pt x="1194191" y="1303381"/>
                    </a:lnTo>
                    <a:lnTo>
                      <a:pt x="1165051" y="1297403"/>
                    </a:lnTo>
                    <a:cubicBezTo>
                      <a:pt x="1152863" y="1292164"/>
                      <a:pt x="1141887" y="1284584"/>
                      <a:pt x="1132669" y="1275217"/>
                    </a:cubicBezTo>
                    <a:lnTo>
                      <a:pt x="1128357" y="1268718"/>
                    </a:lnTo>
                    <a:lnTo>
                      <a:pt x="1139727" y="1276508"/>
                    </a:lnTo>
                    <a:cubicBezTo>
                      <a:pt x="1146954" y="1279615"/>
                      <a:pt x="1154900" y="1281332"/>
                      <a:pt x="1163242" y="1281332"/>
                    </a:cubicBezTo>
                    <a:lnTo>
                      <a:pt x="1163240" y="1281333"/>
                    </a:lnTo>
                    <a:cubicBezTo>
                      <a:pt x="1196604" y="1281333"/>
                      <a:pt x="1223651" y="1253848"/>
                      <a:pt x="1223651" y="1219945"/>
                    </a:cubicBezTo>
                    <a:cubicBezTo>
                      <a:pt x="1223651" y="852335"/>
                      <a:pt x="1223652" y="484725"/>
                      <a:pt x="1223653" y="117115"/>
                    </a:cubicBezTo>
                    <a:cubicBezTo>
                      <a:pt x="1223652" y="83212"/>
                      <a:pt x="1196605" y="55727"/>
                      <a:pt x="1163241" y="55727"/>
                    </a:cubicBezTo>
                    <a:cubicBezTo>
                      <a:pt x="1154900" y="55727"/>
                      <a:pt x="1146954" y="57445"/>
                      <a:pt x="1139727" y="60552"/>
                    </a:cubicBezTo>
                    <a:lnTo>
                      <a:pt x="1128356" y="68342"/>
                    </a:lnTo>
                    <a:lnTo>
                      <a:pt x="1132668" y="61843"/>
                    </a:lnTo>
                    <a:cubicBezTo>
                      <a:pt x="1151105" y="43108"/>
                      <a:pt x="1176573" y="31521"/>
                      <a:pt x="1204706" y="31521"/>
                    </a:cubicBezTo>
                    <a:lnTo>
                      <a:pt x="1223791" y="35437"/>
                    </a:lnTo>
                    <a:lnTo>
                      <a:pt x="1221767" y="0"/>
                    </a:lnTo>
                    <a:lnTo>
                      <a:pt x="1289794" y="2793"/>
                    </a:lnTo>
                    <a:cubicBezTo>
                      <a:pt x="1554661" y="26366"/>
                      <a:pt x="1813231" y="138670"/>
                      <a:pt x="2017292" y="340025"/>
                    </a:cubicBezTo>
                    <a:cubicBezTo>
                      <a:pt x="2483717" y="800267"/>
                      <a:pt x="2488729" y="1551478"/>
                      <a:pt x="2028487" y="2017903"/>
                    </a:cubicBezTo>
                    <a:cubicBezTo>
                      <a:pt x="1568245" y="2484328"/>
                      <a:pt x="817034" y="2489340"/>
                      <a:pt x="350609" y="2029098"/>
                    </a:cubicBezTo>
                    <a:cubicBezTo>
                      <a:pt x="146549" y="1827743"/>
                      <a:pt x="30805" y="1570693"/>
                      <a:pt x="3700" y="1306165"/>
                    </a:cubicBezTo>
                    <a:lnTo>
                      <a:pt x="0" y="1238181"/>
                    </a:lnTo>
                    <a:lnTo>
                      <a:pt x="71088" y="1241290"/>
                    </a:lnTo>
                    <a:lnTo>
                      <a:pt x="68405" y="1192004"/>
                    </a:lnTo>
                    <a:cubicBezTo>
                      <a:pt x="66500" y="906511"/>
                      <a:pt x="173507" y="620292"/>
                      <a:pt x="389877" y="401015"/>
                    </a:cubicBezTo>
                    <a:close/>
                  </a:path>
                </a:pathLst>
              </a:custGeom>
              <a:solidFill>
                <a:srgbClr val="92D050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381000" y="3942666"/>
                <a:ext cx="2657056" cy="2613510"/>
                <a:chOff x="4622705" y="2006822"/>
                <a:chExt cx="2657056" cy="2613510"/>
              </a:xfrm>
            </p:grpSpPr>
            <p:sp>
              <p:nvSpPr>
                <p:cNvPr id="112" name="Freeform 111"/>
                <p:cNvSpPr>
                  <a:spLocks/>
                </p:cNvSpPr>
                <p:nvPr/>
              </p:nvSpPr>
              <p:spPr bwMode="auto">
                <a:xfrm rot="13206300">
                  <a:off x="4622705" y="2713385"/>
                  <a:ext cx="1096154" cy="1407666"/>
                </a:xfrm>
                <a:custGeom>
                  <a:avLst/>
                  <a:gdLst>
                    <a:gd name="T0" fmla="*/ 354 w 752"/>
                    <a:gd name="T1" fmla="*/ 965 h 965"/>
                    <a:gd name="T2" fmla="*/ 752 w 752"/>
                    <a:gd name="T3" fmla="*/ 467 h 965"/>
                    <a:gd name="T4" fmla="*/ 0 w 752"/>
                    <a:gd name="T5" fmla="*/ 0 h 965"/>
                    <a:gd name="T6" fmla="*/ 8 w 752"/>
                    <a:gd name="T7" fmla="*/ 10 h 965"/>
                    <a:gd name="T8" fmla="*/ 259 w 752"/>
                    <a:gd name="T9" fmla="*/ 547 h 965"/>
                    <a:gd name="T10" fmla="*/ 354 w 752"/>
                    <a:gd name="T11" fmla="*/ 965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2" h="965">
                      <a:moveTo>
                        <a:pt x="354" y="965"/>
                      </a:moveTo>
                      <a:cubicBezTo>
                        <a:pt x="752" y="467"/>
                        <a:pt x="752" y="467"/>
                        <a:pt x="752" y="467"/>
                      </a:cubicBezTo>
                      <a:cubicBezTo>
                        <a:pt x="611" y="193"/>
                        <a:pt x="327" y="5"/>
                        <a:pt x="0" y="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29" y="169"/>
                        <a:pt x="214" y="353"/>
                        <a:pt x="259" y="547"/>
                      </a:cubicBezTo>
                      <a:lnTo>
                        <a:pt x="354" y="965"/>
                      </a:lnTo>
                      <a:close/>
                    </a:path>
                  </a:pathLst>
                </a:custGeom>
                <a:solidFill>
                  <a:srgbClr val="49721E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Freeform 112"/>
                <p:cNvSpPr>
                  <a:spLocks/>
                </p:cNvSpPr>
                <p:nvPr/>
              </p:nvSpPr>
              <p:spPr bwMode="auto">
                <a:xfrm rot="13206300">
                  <a:off x="4806440" y="2323649"/>
                  <a:ext cx="1019046" cy="1282444"/>
                </a:xfrm>
                <a:custGeom>
                  <a:avLst/>
                  <a:gdLst>
                    <a:gd name="T0" fmla="*/ 245 w 699"/>
                    <a:gd name="T1" fmla="*/ 572 h 879"/>
                    <a:gd name="T2" fmla="*/ 0 w 699"/>
                    <a:gd name="T3" fmla="*/ 879 h 879"/>
                    <a:gd name="T4" fmla="*/ 620 w 699"/>
                    <a:gd name="T5" fmla="*/ 878 h 879"/>
                    <a:gd name="T6" fmla="*/ 699 w 699"/>
                    <a:gd name="T7" fmla="*/ 518 h 879"/>
                    <a:gd name="T8" fmla="*/ 526 w 699"/>
                    <a:gd name="T9" fmla="*/ 1 h 879"/>
                    <a:gd name="T10" fmla="*/ 526 w 699"/>
                    <a:gd name="T11" fmla="*/ 0 h 879"/>
                    <a:gd name="T12" fmla="*/ 526 w 699"/>
                    <a:gd name="T13" fmla="*/ 0 h 879"/>
                    <a:gd name="T14" fmla="*/ 245 w 699"/>
                    <a:gd name="T15" fmla="*/ 572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9" h="879">
                      <a:moveTo>
                        <a:pt x="245" y="572"/>
                      </a:moveTo>
                      <a:cubicBezTo>
                        <a:pt x="0" y="879"/>
                        <a:pt x="0" y="879"/>
                        <a:pt x="0" y="879"/>
                      </a:cubicBezTo>
                      <a:cubicBezTo>
                        <a:pt x="620" y="878"/>
                        <a:pt x="620" y="878"/>
                        <a:pt x="620" y="878"/>
                      </a:cubicBezTo>
                      <a:cubicBezTo>
                        <a:pt x="671" y="769"/>
                        <a:pt x="699" y="647"/>
                        <a:pt x="699" y="518"/>
                      </a:cubicBezTo>
                      <a:cubicBezTo>
                        <a:pt x="699" y="324"/>
                        <a:pt x="635" y="145"/>
                        <a:pt x="526" y="1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475" y="209"/>
                        <a:pt x="379" y="404"/>
                        <a:pt x="245" y="57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Freeform 113"/>
                <p:cNvSpPr>
                  <a:spLocks/>
                </p:cNvSpPr>
                <p:nvPr/>
              </p:nvSpPr>
              <p:spPr bwMode="auto">
                <a:xfrm rot="13206300">
                  <a:off x="5358223" y="2006822"/>
                  <a:ext cx="1454547" cy="896909"/>
                </a:xfrm>
                <a:custGeom>
                  <a:avLst/>
                  <a:gdLst>
                    <a:gd name="T0" fmla="*/ 998 w 998"/>
                    <a:gd name="T1" fmla="*/ 2 h 615"/>
                    <a:gd name="T2" fmla="*/ 997 w 998"/>
                    <a:gd name="T3" fmla="*/ 0 h 615"/>
                    <a:gd name="T4" fmla="*/ 980 w 998"/>
                    <a:gd name="T5" fmla="*/ 8 h 615"/>
                    <a:gd name="T6" fmla="*/ 388 w 998"/>
                    <a:gd name="T7" fmla="*/ 140 h 615"/>
                    <a:gd name="T8" fmla="*/ 0 w 998"/>
                    <a:gd name="T9" fmla="*/ 140 h 615"/>
                    <a:gd name="T10" fmla="*/ 379 w 998"/>
                    <a:gd name="T11" fmla="*/ 615 h 615"/>
                    <a:gd name="T12" fmla="*/ 998 w 998"/>
                    <a:gd name="T13" fmla="*/ 2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98" h="615">
                      <a:moveTo>
                        <a:pt x="998" y="2"/>
                      </a:moveTo>
                      <a:cubicBezTo>
                        <a:pt x="997" y="0"/>
                        <a:pt x="997" y="0"/>
                        <a:pt x="997" y="0"/>
                      </a:cubicBezTo>
                      <a:cubicBezTo>
                        <a:pt x="980" y="8"/>
                        <a:pt x="980" y="8"/>
                        <a:pt x="980" y="8"/>
                      </a:cubicBezTo>
                      <a:cubicBezTo>
                        <a:pt x="795" y="95"/>
                        <a:pt x="593" y="140"/>
                        <a:pt x="388" y="140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379" y="615"/>
                        <a:pt x="379" y="615"/>
                        <a:pt x="379" y="615"/>
                      </a:cubicBezTo>
                      <a:cubicBezTo>
                        <a:pt x="680" y="538"/>
                        <a:pt x="918" y="302"/>
                        <a:pt x="998" y="2"/>
                      </a:cubicBezTo>
                      <a:close/>
                    </a:path>
                  </a:pathLst>
                </a:custGeom>
                <a:solidFill>
                  <a:srgbClr val="E9F6DC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Freeform 114"/>
                <p:cNvSpPr>
                  <a:spLocks/>
                </p:cNvSpPr>
                <p:nvPr/>
              </p:nvSpPr>
              <p:spPr bwMode="auto">
                <a:xfrm rot="13206300">
                  <a:off x="5880444" y="2340110"/>
                  <a:ext cx="1246666" cy="1109108"/>
                </a:xfrm>
                <a:custGeom>
                  <a:avLst/>
                  <a:gdLst>
                    <a:gd name="T0" fmla="*/ 848 w 855"/>
                    <a:gd name="T1" fmla="*/ 690 h 760"/>
                    <a:gd name="T2" fmla="*/ 855 w 855"/>
                    <a:gd name="T3" fmla="*/ 681 h 760"/>
                    <a:gd name="T4" fmla="*/ 849 w 855"/>
                    <a:gd name="T5" fmla="*/ 678 h 760"/>
                    <a:gd name="T6" fmla="*/ 370 w 855"/>
                    <a:gd name="T7" fmla="*/ 293 h 760"/>
                    <a:gd name="T8" fmla="*/ 137 w 855"/>
                    <a:gd name="T9" fmla="*/ 0 h 760"/>
                    <a:gd name="T10" fmla="*/ 0 w 855"/>
                    <a:gd name="T11" fmla="*/ 597 h 760"/>
                    <a:gd name="T12" fmla="*/ 506 w 855"/>
                    <a:gd name="T13" fmla="*/ 760 h 760"/>
                    <a:gd name="T14" fmla="*/ 848 w 855"/>
                    <a:gd name="T15" fmla="*/ 690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55" h="760">
                      <a:moveTo>
                        <a:pt x="848" y="690"/>
                      </a:moveTo>
                      <a:cubicBezTo>
                        <a:pt x="855" y="681"/>
                        <a:pt x="855" y="681"/>
                        <a:pt x="855" y="681"/>
                      </a:cubicBezTo>
                      <a:cubicBezTo>
                        <a:pt x="849" y="678"/>
                        <a:pt x="849" y="678"/>
                        <a:pt x="849" y="678"/>
                      </a:cubicBezTo>
                      <a:cubicBezTo>
                        <a:pt x="663" y="586"/>
                        <a:pt x="499" y="455"/>
                        <a:pt x="370" y="293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0" y="597"/>
                        <a:pt x="0" y="597"/>
                        <a:pt x="0" y="597"/>
                      </a:cubicBezTo>
                      <a:cubicBezTo>
                        <a:pt x="143" y="700"/>
                        <a:pt x="317" y="760"/>
                        <a:pt x="506" y="760"/>
                      </a:cubicBezTo>
                      <a:cubicBezTo>
                        <a:pt x="628" y="760"/>
                        <a:pt x="743" y="735"/>
                        <a:pt x="848" y="690"/>
                      </a:cubicBezTo>
                      <a:close/>
                    </a:path>
                  </a:pathLst>
                </a:custGeom>
                <a:solidFill>
                  <a:srgbClr val="D3ECB9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276B7D">
                        <a:lumMod val="20000"/>
                        <a:lumOff val="80000"/>
                      </a:srgbClr>
                    </a:solidFill>
                  </a:endParaRPr>
                </a:p>
              </p:txBody>
            </p:sp>
            <p:sp>
              <p:nvSpPr>
                <p:cNvPr id="116" name="Freeform 115"/>
                <p:cNvSpPr>
                  <a:spLocks/>
                </p:cNvSpPr>
                <p:nvPr/>
              </p:nvSpPr>
              <p:spPr bwMode="auto">
                <a:xfrm rot="13206300">
                  <a:off x="6455641" y="2873444"/>
                  <a:ext cx="824120" cy="1440976"/>
                </a:xfrm>
                <a:custGeom>
                  <a:avLst/>
                  <a:gdLst>
                    <a:gd name="T0" fmla="*/ 480 w 565"/>
                    <a:gd name="T1" fmla="*/ 372 h 988"/>
                    <a:gd name="T2" fmla="*/ 565 w 565"/>
                    <a:gd name="T3" fmla="*/ 0 h 988"/>
                    <a:gd name="T4" fmla="*/ 0 w 565"/>
                    <a:gd name="T5" fmla="*/ 271 h 988"/>
                    <a:gd name="T6" fmla="*/ 472 w 565"/>
                    <a:gd name="T7" fmla="*/ 988 h 988"/>
                    <a:gd name="T8" fmla="*/ 477 w 565"/>
                    <a:gd name="T9" fmla="*/ 984 h 988"/>
                    <a:gd name="T10" fmla="*/ 477 w 565"/>
                    <a:gd name="T11" fmla="*/ 984 h 988"/>
                    <a:gd name="T12" fmla="*/ 480 w 565"/>
                    <a:gd name="T13" fmla="*/ 372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5" h="988">
                      <a:moveTo>
                        <a:pt x="480" y="372"/>
                      </a:move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0" y="271"/>
                        <a:pt x="0" y="271"/>
                        <a:pt x="0" y="271"/>
                      </a:cubicBezTo>
                      <a:cubicBezTo>
                        <a:pt x="19" y="585"/>
                        <a:pt x="206" y="853"/>
                        <a:pt x="472" y="988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33" y="782"/>
                        <a:pt x="434" y="573"/>
                        <a:pt x="480" y="372"/>
                      </a:cubicBezTo>
                      <a:close/>
                    </a:path>
                  </a:pathLst>
                </a:custGeom>
                <a:solidFill>
                  <a:srgbClr val="E9F6DC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" name="Freeform 116"/>
                <p:cNvSpPr>
                  <a:spLocks/>
                </p:cNvSpPr>
                <p:nvPr/>
              </p:nvSpPr>
              <p:spPr bwMode="auto">
                <a:xfrm rot="13206300">
                  <a:off x="5602980" y="3411911"/>
                  <a:ext cx="1257771" cy="1208421"/>
                </a:xfrm>
                <a:custGeom>
                  <a:avLst/>
                  <a:gdLst>
                    <a:gd name="T0" fmla="*/ 0 w 863"/>
                    <a:gd name="T1" fmla="*/ 639 h 828"/>
                    <a:gd name="T2" fmla="*/ 21 w 863"/>
                    <a:gd name="T3" fmla="*/ 828 h 828"/>
                    <a:gd name="T4" fmla="*/ 23 w 863"/>
                    <a:gd name="T5" fmla="*/ 828 h 828"/>
                    <a:gd name="T6" fmla="*/ 25 w 863"/>
                    <a:gd name="T7" fmla="*/ 825 h 828"/>
                    <a:gd name="T8" fmla="*/ 496 w 863"/>
                    <a:gd name="T9" fmla="*/ 456 h 828"/>
                    <a:gd name="T10" fmla="*/ 863 w 863"/>
                    <a:gd name="T11" fmla="*/ 279 h 828"/>
                    <a:gd name="T12" fmla="*/ 283 w 863"/>
                    <a:gd name="T13" fmla="*/ 0 h 828"/>
                    <a:gd name="T14" fmla="*/ 0 w 863"/>
                    <a:gd name="T15" fmla="*/ 639 h 828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0" h="10000">
                      <a:moveTo>
                        <a:pt x="0" y="7717"/>
                      </a:moveTo>
                      <a:cubicBezTo>
                        <a:pt x="0" y="8502"/>
                        <a:pt x="81" y="9263"/>
                        <a:pt x="243" y="10000"/>
                      </a:cubicBezTo>
                      <a:lnTo>
                        <a:pt x="267" y="10000"/>
                      </a:lnTo>
                      <a:cubicBezTo>
                        <a:pt x="275" y="9988"/>
                        <a:pt x="282" y="9976"/>
                        <a:pt x="290" y="9964"/>
                      </a:cubicBezTo>
                      <a:cubicBezTo>
                        <a:pt x="1784" y="8080"/>
                        <a:pt x="3650" y="6558"/>
                        <a:pt x="5747" y="5507"/>
                      </a:cubicBezTo>
                      <a:lnTo>
                        <a:pt x="10000" y="3370"/>
                      </a:lnTo>
                      <a:lnTo>
                        <a:pt x="3317" y="0"/>
                      </a:lnTo>
                      <a:cubicBezTo>
                        <a:pt x="1282" y="1809"/>
                        <a:pt x="0" y="4662"/>
                        <a:pt x="0" y="7717"/>
                      </a:cubicBezTo>
                      <a:close/>
                    </a:path>
                  </a:pathLst>
                </a:custGeom>
                <a:solidFill>
                  <a:srgbClr val="BEE39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 rot="13206300">
                  <a:off x="4958759" y="3666950"/>
                  <a:ext cx="1410133" cy="943173"/>
                </a:xfrm>
                <a:custGeom>
                  <a:avLst/>
                  <a:gdLst>
                    <a:gd name="T0" fmla="*/ 686 w 967"/>
                    <a:gd name="T1" fmla="*/ 1 h 646"/>
                    <a:gd name="T2" fmla="*/ 686 w 967"/>
                    <a:gd name="T3" fmla="*/ 1 h 646"/>
                    <a:gd name="T4" fmla="*/ 671 w 967"/>
                    <a:gd name="T5" fmla="*/ 0 h 646"/>
                    <a:gd name="T6" fmla="*/ 0 w 967"/>
                    <a:gd name="T7" fmla="*/ 321 h 646"/>
                    <a:gd name="T8" fmla="*/ 9 w 967"/>
                    <a:gd name="T9" fmla="*/ 321 h 646"/>
                    <a:gd name="T10" fmla="*/ 579 w 967"/>
                    <a:gd name="T11" fmla="*/ 459 h 646"/>
                    <a:gd name="T12" fmla="*/ 967 w 967"/>
                    <a:gd name="T13" fmla="*/ 646 h 646"/>
                    <a:gd name="T14" fmla="*/ 948 w 967"/>
                    <a:gd name="T15" fmla="*/ 562 h 646"/>
                    <a:gd name="T16" fmla="*/ 686 w 967"/>
                    <a:gd name="T17" fmla="*/ 1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7" h="646">
                      <a:moveTo>
                        <a:pt x="686" y="1"/>
                      </a:moveTo>
                      <a:cubicBezTo>
                        <a:pt x="686" y="1"/>
                        <a:pt x="686" y="1"/>
                        <a:pt x="686" y="1"/>
                      </a:cubicBezTo>
                      <a:cubicBezTo>
                        <a:pt x="681" y="0"/>
                        <a:pt x="676" y="0"/>
                        <a:pt x="671" y="0"/>
                      </a:cubicBezTo>
                      <a:cubicBezTo>
                        <a:pt x="400" y="0"/>
                        <a:pt x="158" y="125"/>
                        <a:pt x="0" y="321"/>
                      </a:cubicBezTo>
                      <a:cubicBezTo>
                        <a:pt x="9" y="321"/>
                        <a:pt x="9" y="321"/>
                        <a:pt x="9" y="321"/>
                      </a:cubicBezTo>
                      <a:cubicBezTo>
                        <a:pt x="207" y="327"/>
                        <a:pt x="401" y="374"/>
                        <a:pt x="579" y="459"/>
                      </a:cubicBezTo>
                      <a:cubicBezTo>
                        <a:pt x="967" y="646"/>
                        <a:pt x="967" y="646"/>
                        <a:pt x="967" y="646"/>
                      </a:cubicBezTo>
                      <a:cubicBezTo>
                        <a:pt x="948" y="562"/>
                        <a:pt x="948" y="562"/>
                        <a:pt x="948" y="562"/>
                      </a:cubicBezTo>
                      <a:cubicBezTo>
                        <a:pt x="901" y="358"/>
                        <a:pt x="812" y="167"/>
                        <a:pt x="686" y="1"/>
                      </a:cubicBezTo>
                      <a:close/>
                    </a:path>
                  </a:pathLst>
                </a:custGeom>
                <a:solidFill>
                  <a:srgbClr val="6EAA2E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19" name="Group 118"/>
            <p:cNvGrpSpPr/>
            <p:nvPr userDrawn="1"/>
          </p:nvGrpSpPr>
          <p:grpSpPr>
            <a:xfrm>
              <a:off x="3279864" y="3942666"/>
              <a:ext cx="2657056" cy="2613510"/>
              <a:chOff x="3279864" y="3942666"/>
              <a:chExt cx="2657056" cy="2613510"/>
            </a:xfrm>
          </p:grpSpPr>
          <p:sp>
            <p:nvSpPr>
              <p:cNvPr id="120" name="Donut 80"/>
              <p:cNvSpPr/>
              <p:nvPr/>
            </p:nvSpPr>
            <p:spPr bwMode="auto">
              <a:xfrm>
                <a:off x="4296766" y="5026092"/>
                <a:ext cx="623252" cy="497458"/>
              </a:xfrm>
              <a:custGeom>
                <a:avLst/>
                <a:gdLst/>
                <a:ahLst/>
                <a:cxnLst/>
                <a:rect l="l" t="t" r="r" b="b"/>
                <a:pathLst>
                  <a:path w="2708634" h="2161938">
                    <a:moveTo>
                      <a:pt x="2071008" y="1623658"/>
                    </a:moveTo>
                    <a:cubicBezTo>
                      <a:pt x="2038858" y="1675693"/>
                      <a:pt x="1997517" y="1714893"/>
                      <a:pt x="1951125" y="1737138"/>
                    </a:cubicBezTo>
                    <a:cubicBezTo>
                      <a:pt x="2033023" y="1720881"/>
                      <a:pt x="2106497" y="1681274"/>
                      <a:pt x="2162902" y="1623658"/>
                    </a:cubicBezTo>
                    <a:close/>
                    <a:moveTo>
                      <a:pt x="1944738" y="1623658"/>
                    </a:moveTo>
                    <a:cubicBezTo>
                      <a:pt x="1931201" y="1678233"/>
                      <a:pt x="1913208" y="1719165"/>
                      <a:pt x="1892875" y="1741096"/>
                    </a:cubicBezTo>
                    <a:cubicBezTo>
                      <a:pt x="1955847" y="1730701"/>
                      <a:pt x="2012536" y="1688555"/>
                      <a:pt x="2053886" y="1623658"/>
                    </a:cubicBezTo>
                    <a:close/>
                    <a:moveTo>
                      <a:pt x="1787857" y="1623658"/>
                    </a:moveTo>
                    <a:cubicBezTo>
                      <a:pt x="1803387" y="1691974"/>
                      <a:pt x="1825760" y="1736448"/>
                      <a:pt x="1850728" y="1744897"/>
                    </a:cubicBezTo>
                    <a:cubicBezTo>
                      <a:pt x="1853632" y="1746204"/>
                      <a:pt x="1856602" y="1746274"/>
                      <a:pt x="1859582" y="1746274"/>
                    </a:cubicBezTo>
                    <a:lnTo>
                      <a:pt x="1868436" y="1744897"/>
                    </a:lnTo>
                    <a:cubicBezTo>
                      <a:pt x="1893404" y="1736448"/>
                      <a:pt x="1915778" y="1691974"/>
                      <a:pt x="1931308" y="1623658"/>
                    </a:cubicBezTo>
                    <a:close/>
                    <a:moveTo>
                      <a:pt x="1665278" y="1623658"/>
                    </a:moveTo>
                    <a:cubicBezTo>
                      <a:pt x="1706628" y="1688555"/>
                      <a:pt x="1763318" y="1730701"/>
                      <a:pt x="1826289" y="1741096"/>
                    </a:cubicBezTo>
                    <a:cubicBezTo>
                      <a:pt x="1805957" y="1719165"/>
                      <a:pt x="1787964" y="1678233"/>
                      <a:pt x="1774426" y="1623658"/>
                    </a:cubicBezTo>
                    <a:close/>
                    <a:moveTo>
                      <a:pt x="1556262" y="1623658"/>
                    </a:moveTo>
                    <a:cubicBezTo>
                      <a:pt x="1612667" y="1681274"/>
                      <a:pt x="1686141" y="1720881"/>
                      <a:pt x="1768040" y="1737138"/>
                    </a:cubicBezTo>
                    <a:cubicBezTo>
                      <a:pt x="1721647" y="1714893"/>
                      <a:pt x="1680306" y="1675693"/>
                      <a:pt x="1648156" y="1623658"/>
                    </a:cubicBezTo>
                    <a:close/>
                    <a:moveTo>
                      <a:pt x="2136893" y="1467090"/>
                    </a:moveTo>
                    <a:cubicBezTo>
                      <a:pt x="2123675" y="1522645"/>
                      <a:pt x="2103305" y="1572898"/>
                      <a:pt x="2076011" y="1614514"/>
                    </a:cubicBezTo>
                    <a:lnTo>
                      <a:pt x="2171261" y="1614514"/>
                    </a:lnTo>
                    <a:cubicBezTo>
                      <a:pt x="2214929" y="1574430"/>
                      <a:pt x="2247927" y="1523636"/>
                      <a:pt x="2269686" y="1467090"/>
                    </a:cubicBezTo>
                    <a:close/>
                    <a:moveTo>
                      <a:pt x="1971703" y="1467090"/>
                    </a:moveTo>
                    <a:cubicBezTo>
                      <a:pt x="1966367" y="1522284"/>
                      <a:pt x="1958152" y="1572305"/>
                      <a:pt x="1946813" y="1614514"/>
                    </a:cubicBezTo>
                    <a:lnTo>
                      <a:pt x="2059750" y="1614514"/>
                    </a:lnTo>
                    <a:cubicBezTo>
                      <a:pt x="2089575" y="1574095"/>
                      <a:pt x="2111341" y="1523466"/>
                      <a:pt x="2125754" y="1467090"/>
                    </a:cubicBezTo>
                    <a:close/>
                    <a:moveTo>
                      <a:pt x="1761720" y="1467090"/>
                    </a:moveTo>
                    <a:cubicBezTo>
                      <a:pt x="1766814" y="1522771"/>
                      <a:pt x="1774565" y="1572908"/>
                      <a:pt x="1785672" y="1614514"/>
                    </a:cubicBezTo>
                    <a:lnTo>
                      <a:pt x="1933493" y="1614514"/>
                    </a:lnTo>
                    <a:cubicBezTo>
                      <a:pt x="1944599" y="1572908"/>
                      <a:pt x="1952351" y="1522771"/>
                      <a:pt x="1957444" y="1467090"/>
                    </a:cubicBezTo>
                    <a:close/>
                    <a:moveTo>
                      <a:pt x="1593410" y="1467090"/>
                    </a:moveTo>
                    <a:cubicBezTo>
                      <a:pt x="1607823" y="1523466"/>
                      <a:pt x="1629589" y="1574095"/>
                      <a:pt x="1659414" y="1614514"/>
                    </a:cubicBezTo>
                    <a:lnTo>
                      <a:pt x="1772351" y="1614514"/>
                    </a:lnTo>
                    <a:cubicBezTo>
                      <a:pt x="1761013" y="1572305"/>
                      <a:pt x="1752797" y="1522284"/>
                      <a:pt x="1747462" y="1467090"/>
                    </a:cubicBezTo>
                    <a:close/>
                    <a:moveTo>
                      <a:pt x="1449478" y="1467090"/>
                    </a:moveTo>
                    <a:cubicBezTo>
                      <a:pt x="1471237" y="1523636"/>
                      <a:pt x="1504235" y="1574430"/>
                      <a:pt x="1547903" y="1614514"/>
                    </a:cubicBezTo>
                    <a:lnTo>
                      <a:pt x="1643153" y="1614514"/>
                    </a:lnTo>
                    <a:cubicBezTo>
                      <a:pt x="1615859" y="1572898"/>
                      <a:pt x="1595489" y="1522645"/>
                      <a:pt x="1582271" y="1467090"/>
                    </a:cubicBezTo>
                    <a:close/>
                    <a:moveTo>
                      <a:pt x="2157695" y="1310523"/>
                    </a:moveTo>
                    <a:cubicBezTo>
                      <a:pt x="2157313" y="1362242"/>
                      <a:pt x="2151305" y="1411884"/>
                      <a:pt x="2140067" y="1457946"/>
                    </a:cubicBezTo>
                    <a:lnTo>
                      <a:pt x="2273420" y="1457946"/>
                    </a:lnTo>
                    <a:cubicBezTo>
                      <a:pt x="2290384" y="1411989"/>
                      <a:pt x="2299760" y="1362326"/>
                      <a:pt x="2300354" y="1310523"/>
                    </a:cubicBezTo>
                    <a:close/>
                    <a:moveTo>
                      <a:pt x="1979954" y="1310523"/>
                    </a:moveTo>
                    <a:cubicBezTo>
                      <a:pt x="1979835" y="1362198"/>
                      <a:pt x="1977436" y="1411800"/>
                      <a:pt x="1973017" y="1457946"/>
                    </a:cubicBezTo>
                    <a:lnTo>
                      <a:pt x="2127519" y="1457946"/>
                    </a:lnTo>
                    <a:cubicBezTo>
                      <a:pt x="2139154" y="1412054"/>
                      <a:pt x="2145348" y="1362368"/>
                      <a:pt x="2145740" y="1310523"/>
                    </a:cubicBezTo>
                    <a:close/>
                    <a:moveTo>
                      <a:pt x="1754302" y="1310523"/>
                    </a:moveTo>
                    <a:lnTo>
                      <a:pt x="1761287" y="1457946"/>
                    </a:lnTo>
                    <a:lnTo>
                      <a:pt x="1957878" y="1457946"/>
                    </a:lnTo>
                    <a:cubicBezTo>
                      <a:pt x="1962525" y="1411964"/>
                      <a:pt x="1964753" y="1362315"/>
                      <a:pt x="1964863" y="1310523"/>
                    </a:cubicBezTo>
                    <a:close/>
                    <a:moveTo>
                      <a:pt x="1573424" y="1310523"/>
                    </a:moveTo>
                    <a:cubicBezTo>
                      <a:pt x="1573816" y="1362368"/>
                      <a:pt x="1580010" y="1412054"/>
                      <a:pt x="1591645" y="1457946"/>
                    </a:cubicBezTo>
                    <a:lnTo>
                      <a:pt x="1746147" y="1457946"/>
                    </a:lnTo>
                    <a:cubicBezTo>
                      <a:pt x="1741728" y="1411800"/>
                      <a:pt x="1739329" y="1362198"/>
                      <a:pt x="1739211" y="1310523"/>
                    </a:cubicBezTo>
                    <a:close/>
                    <a:moveTo>
                      <a:pt x="1418810" y="1310523"/>
                    </a:moveTo>
                    <a:cubicBezTo>
                      <a:pt x="1419404" y="1362326"/>
                      <a:pt x="1428780" y="1411989"/>
                      <a:pt x="1445744" y="1457946"/>
                    </a:cubicBezTo>
                    <a:lnTo>
                      <a:pt x="1579097" y="1457946"/>
                    </a:lnTo>
                    <a:cubicBezTo>
                      <a:pt x="1567859" y="1411884"/>
                      <a:pt x="1561851" y="1362242"/>
                      <a:pt x="1561469" y="1310523"/>
                    </a:cubicBezTo>
                    <a:close/>
                    <a:moveTo>
                      <a:pt x="2140515" y="1153956"/>
                    </a:moveTo>
                    <a:cubicBezTo>
                      <a:pt x="2152002" y="1199978"/>
                      <a:pt x="2157826" y="1249658"/>
                      <a:pt x="2157875" y="1301379"/>
                    </a:cubicBezTo>
                    <a:lnTo>
                      <a:pt x="2300662" y="1301379"/>
                    </a:lnTo>
                    <a:cubicBezTo>
                      <a:pt x="2300584" y="1249439"/>
                      <a:pt x="2291448" y="1199617"/>
                      <a:pt x="2273515" y="1153956"/>
                    </a:cubicBezTo>
                    <a:close/>
                    <a:moveTo>
                      <a:pt x="1972662" y="1153956"/>
                    </a:moveTo>
                    <a:lnTo>
                      <a:pt x="1980092" y="1301379"/>
                    </a:lnTo>
                    <a:lnTo>
                      <a:pt x="2145964" y="1301379"/>
                    </a:lnTo>
                    <a:cubicBezTo>
                      <a:pt x="2145914" y="1249536"/>
                      <a:pt x="2139906" y="1199815"/>
                      <a:pt x="2128061" y="1153956"/>
                    </a:cubicBezTo>
                    <a:close/>
                    <a:moveTo>
                      <a:pt x="1761040" y="1153956"/>
                    </a:moveTo>
                    <a:lnTo>
                      <a:pt x="1754143" y="1301379"/>
                    </a:lnTo>
                    <a:lnTo>
                      <a:pt x="1965021" y="1301379"/>
                    </a:lnTo>
                    <a:lnTo>
                      <a:pt x="1958125" y="1153956"/>
                    </a:lnTo>
                    <a:close/>
                    <a:moveTo>
                      <a:pt x="1591103" y="1153956"/>
                    </a:moveTo>
                    <a:cubicBezTo>
                      <a:pt x="1579258" y="1199815"/>
                      <a:pt x="1573250" y="1249536"/>
                      <a:pt x="1573200" y="1301379"/>
                    </a:cubicBezTo>
                    <a:lnTo>
                      <a:pt x="1739072" y="1301379"/>
                    </a:lnTo>
                    <a:lnTo>
                      <a:pt x="1746502" y="1153956"/>
                    </a:lnTo>
                    <a:close/>
                    <a:moveTo>
                      <a:pt x="1445649" y="1153956"/>
                    </a:moveTo>
                    <a:cubicBezTo>
                      <a:pt x="1427716" y="1199617"/>
                      <a:pt x="1418580" y="1249439"/>
                      <a:pt x="1418502" y="1301379"/>
                    </a:cubicBezTo>
                    <a:lnTo>
                      <a:pt x="1561289" y="1301379"/>
                    </a:lnTo>
                    <a:cubicBezTo>
                      <a:pt x="1561338" y="1249658"/>
                      <a:pt x="1567162" y="1199978"/>
                      <a:pt x="1578649" y="1153956"/>
                    </a:cubicBezTo>
                    <a:close/>
                    <a:moveTo>
                      <a:pt x="2079415" y="997389"/>
                    </a:moveTo>
                    <a:cubicBezTo>
                      <a:pt x="2105311" y="1039687"/>
                      <a:pt x="2125724" y="1089615"/>
                      <a:pt x="2138767" y="1144812"/>
                    </a:cubicBezTo>
                    <a:lnTo>
                      <a:pt x="2270766" y="1144812"/>
                    </a:lnTo>
                    <a:cubicBezTo>
                      <a:pt x="2250196" y="1088907"/>
                      <a:pt x="2217886" y="1038921"/>
                      <a:pt x="2177036" y="997389"/>
                    </a:cubicBezTo>
                    <a:close/>
                    <a:moveTo>
                      <a:pt x="1948253" y="997389"/>
                    </a:moveTo>
                    <a:cubicBezTo>
                      <a:pt x="1958840" y="1039872"/>
                      <a:pt x="1967134" y="1089795"/>
                      <a:pt x="1972201" y="1144812"/>
                    </a:cubicBezTo>
                    <a:lnTo>
                      <a:pt x="2126248" y="1144812"/>
                    </a:lnTo>
                    <a:cubicBezTo>
                      <a:pt x="2112736" y="1089095"/>
                      <a:pt x="2091458" y="1039080"/>
                      <a:pt x="2064558" y="997389"/>
                    </a:cubicBezTo>
                    <a:close/>
                    <a:moveTo>
                      <a:pt x="1783597" y="997389"/>
                    </a:moveTo>
                    <a:cubicBezTo>
                      <a:pt x="1773846" y="1039383"/>
                      <a:pt x="1766141" y="1089383"/>
                      <a:pt x="1761467" y="1144812"/>
                    </a:cubicBezTo>
                    <a:lnTo>
                      <a:pt x="1957697" y="1144812"/>
                    </a:lnTo>
                    <a:cubicBezTo>
                      <a:pt x="1953024" y="1089383"/>
                      <a:pt x="1945319" y="1039383"/>
                      <a:pt x="1935568" y="997389"/>
                    </a:cubicBezTo>
                    <a:close/>
                    <a:moveTo>
                      <a:pt x="1654606" y="997389"/>
                    </a:moveTo>
                    <a:cubicBezTo>
                      <a:pt x="1627706" y="1039080"/>
                      <a:pt x="1606428" y="1089095"/>
                      <a:pt x="1592916" y="1144812"/>
                    </a:cubicBezTo>
                    <a:lnTo>
                      <a:pt x="1746963" y="1144812"/>
                    </a:lnTo>
                    <a:cubicBezTo>
                      <a:pt x="1752031" y="1089795"/>
                      <a:pt x="1760324" y="1039872"/>
                      <a:pt x="1770911" y="997389"/>
                    </a:cubicBezTo>
                    <a:close/>
                    <a:moveTo>
                      <a:pt x="1542128" y="997389"/>
                    </a:moveTo>
                    <a:cubicBezTo>
                      <a:pt x="1501278" y="1038921"/>
                      <a:pt x="1468968" y="1088907"/>
                      <a:pt x="1448398" y="1144812"/>
                    </a:cubicBezTo>
                    <a:lnTo>
                      <a:pt x="1580397" y="1144812"/>
                    </a:lnTo>
                    <a:cubicBezTo>
                      <a:pt x="1593440" y="1089615"/>
                      <a:pt x="1613853" y="1039687"/>
                      <a:pt x="1639749" y="997389"/>
                    </a:cubicBezTo>
                    <a:close/>
                    <a:moveTo>
                      <a:pt x="1951131" y="871177"/>
                    </a:moveTo>
                    <a:cubicBezTo>
                      <a:pt x="1998700" y="893989"/>
                      <a:pt x="2040957" y="934625"/>
                      <a:pt x="2074218" y="988245"/>
                    </a:cubicBezTo>
                    <a:lnTo>
                      <a:pt x="2168193" y="988245"/>
                    </a:lnTo>
                    <a:cubicBezTo>
                      <a:pt x="2110293" y="929106"/>
                      <a:pt x="2035144" y="887856"/>
                      <a:pt x="1951131" y="871177"/>
                    </a:cubicBezTo>
                    <a:close/>
                    <a:moveTo>
                      <a:pt x="1768033" y="871177"/>
                    </a:moveTo>
                    <a:cubicBezTo>
                      <a:pt x="1684020" y="887856"/>
                      <a:pt x="1608871" y="929106"/>
                      <a:pt x="1550971" y="988245"/>
                    </a:cubicBezTo>
                    <a:lnTo>
                      <a:pt x="1644946" y="988245"/>
                    </a:lnTo>
                    <a:cubicBezTo>
                      <a:pt x="1678207" y="934625"/>
                      <a:pt x="1720464" y="893989"/>
                      <a:pt x="1768033" y="871177"/>
                    </a:cubicBezTo>
                    <a:close/>
                    <a:moveTo>
                      <a:pt x="1892875" y="867216"/>
                    </a:moveTo>
                    <a:cubicBezTo>
                      <a:pt x="1913663" y="889638"/>
                      <a:pt x="1932005" y="931922"/>
                      <a:pt x="1946080" y="988245"/>
                    </a:cubicBezTo>
                    <a:lnTo>
                      <a:pt x="2058181" y="988245"/>
                    </a:lnTo>
                    <a:cubicBezTo>
                      <a:pt x="2015171" y="921735"/>
                      <a:pt x="1957311" y="877853"/>
                      <a:pt x="1892875" y="867216"/>
                    </a:cubicBezTo>
                    <a:close/>
                    <a:moveTo>
                      <a:pt x="1826290" y="867216"/>
                    </a:moveTo>
                    <a:cubicBezTo>
                      <a:pt x="1761853" y="877853"/>
                      <a:pt x="1703993" y="921735"/>
                      <a:pt x="1660983" y="988245"/>
                    </a:cubicBezTo>
                    <a:lnTo>
                      <a:pt x="1773085" y="988245"/>
                    </a:lnTo>
                    <a:cubicBezTo>
                      <a:pt x="1787159" y="931922"/>
                      <a:pt x="1805502" y="889638"/>
                      <a:pt x="1826290" y="867216"/>
                    </a:cubicBezTo>
                    <a:close/>
                    <a:moveTo>
                      <a:pt x="1859582" y="862038"/>
                    </a:moveTo>
                    <a:lnTo>
                      <a:pt x="1850728" y="863415"/>
                    </a:lnTo>
                    <a:cubicBezTo>
                      <a:pt x="1825298" y="872021"/>
                      <a:pt x="1802559" y="917999"/>
                      <a:pt x="1786012" y="988245"/>
                    </a:cubicBezTo>
                    <a:lnTo>
                      <a:pt x="1933152" y="988245"/>
                    </a:lnTo>
                    <a:cubicBezTo>
                      <a:pt x="1916606" y="917999"/>
                      <a:pt x="1893866" y="872021"/>
                      <a:pt x="1868436" y="863415"/>
                    </a:cubicBezTo>
                    <a:cubicBezTo>
                      <a:pt x="1865533" y="862108"/>
                      <a:pt x="1862563" y="862038"/>
                      <a:pt x="1859582" y="862038"/>
                    </a:cubicBezTo>
                    <a:close/>
                    <a:moveTo>
                      <a:pt x="1859582" y="846956"/>
                    </a:moveTo>
                    <a:cubicBezTo>
                      <a:pt x="1989266" y="846956"/>
                      <a:pt x="2106338" y="900949"/>
                      <a:pt x="2188959" y="988245"/>
                    </a:cubicBezTo>
                    <a:lnTo>
                      <a:pt x="2189337" y="988245"/>
                    </a:lnTo>
                    <a:lnTo>
                      <a:pt x="2189337" y="988703"/>
                    </a:lnTo>
                    <a:cubicBezTo>
                      <a:pt x="2268520" y="1070212"/>
                      <a:pt x="2316782" y="1181548"/>
                      <a:pt x="2316782" y="1304156"/>
                    </a:cubicBezTo>
                    <a:cubicBezTo>
                      <a:pt x="2316782" y="1426764"/>
                      <a:pt x="2268520" y="1538100"/>
                      <a:pt x="2189337" y="1619609"/>
                    </a:cubicBezTo>
                    <a:lnTo>
                      <a:pt x="2189337" y="1623658"/>
                    </a:lnTo>
                    <a:lnTo>
                      <a:pt x="2185996" y="1623658"/>
                    </a:lnTo>
                    <a:cubicBezTo>
                      <a:pt x="2103319" y="1708746"/>
                      <a:pt x="1987594" y="1761356"/>
                      <a:pt x="1859582" y="1761356"/>
                    </a:cubicBezTo>
                    <a:cubicBezTo>
                      <a:pt x="1731570" y="1761356"/>
                      <a:pt x="1615845" y="1708746"/>
                      <a:pt x="1533168" y="1623658"/>
                    </a:cubicBezTo>
                    <a:lnTo>
                      <a:pt x="1530969" y="1623658"/>
                    </a:lnTo>
                    <a:lnTo>
                      <a:pt x="1530969" y="1620993"/>
                    </a:lnTo>
                    <a:cubicBezTo>
                      <a:pt x="1451153" y="1539270"/>
                      <a:pt x="1402382" y="1427409"/>
                      <a:pt x="1402382" y="1304156"/>
                    </a:cubicBezTo>
                    <a:cubicBezTo>
                      <a:pt x="1402382" y="1051651"/>
                      <a:pt x="1607077" y="846956"/>
                      <a:pt x="1859582" y="846956"/>
                    </a:cubicBezTo>
                    <a:close/>
                    <a:moveTo>
                      <a:pt x="1860816" y="791727"/>
                    </a:moveTo>
                    <a:cubicBezTo>
                      <a:pt x="1574617" y="791727"/>
                      <a:pt x="1342607" y="1023737"/>
                      <a:pt x="1342607" y="1309936"/>
                    </a:cubicBezTo>
                    <a:cubicBezTo>
                      <a:pt x="1342607" y="1596135"/>
                      <a:pt x="1574617" y="1828145"/>
                      <a:pt x="1860816" y="1828145"/>
                    </a:cubicBezTo>
                    <a:cubicBezTo>
                      <a:pt x="2147015" y="1828145"/>
                      <a:pt x="2379025" y="1596135"/>
                      <a:pt x="2379025" y="1309936"/>
                    </a:cubicBezTo>
                    <a:cubicBezTo>
                      <a:pt x="2379025" y="1023737"/>
                      <a:pt x="2147015" y="791727"/>
                      <a:pt x="1860816" y="791727"/>
                    </a:cubicBezTo>
                    <a:close/>
                    <a:moveTo>
                      <a:pt x="1855318" y="455306"/>
                    </a:moveTo>
                    <a:cubicBezTo>
                      <a:pt x="1897043" y="455306"/>
                      <a:pt x="1938068" y="458301"/>
                      <a:pt x="1978052" y="465037"/>
                    </a:cubicBezTo>
                    <a:cubicBezTo>
                      <a:pt x="2020868" y="757441"/>
                      <a:pt x="2313712" y="696056"/>
                      <a:pt x="2348034" y="659399"/>
                    </a:cubicBezTo>
                    <a:lnTo>
                      <a:pt x="2373053" y="632330"/>
                    </a:lnTo>
                    <a:cubicBezTo>
                      <a:pt x="2435208" y="678505"/>
                      <a:pt x="2489910" y="733939"/>
                      <a:pt x="2536318" y="795976"/>
                    </a:cubicBezTo>
                    <a:cubicBezTo>
                      <a:pt x="2360305" y="1077406"/>
                      <a:pt x="2646073" y="1210797"/>
                      <a:pt x="2701524" y="1203654"/>
                    </a:cubicBezTo>
                    <a:cubicBezTo>
                      <a:pt x="2706458" y="1237993"/>
                      <a:pt x="2708634" y="1273054"/>
                      <a:pt x="2708634" y="1308622"/>
                    </a:cubicBezTo>
                    <a:cubicBezTo>
                      <a:pt x="2708634" y="1344486"/>
                      <a:pt x="2706422" y="1379833"/>
                      <a:pt x="2701257" y="1414414"/>
                    </a:cubicBezTo>
                    <a:cubicBezTo>
                      <a:pt x="2695098" y="1416125"/>
                      <a:pt x="2689577" y="1418224"/>
                      <a:pt x="2684773" y="1420638"/>
                    </a:cubicBezTo>
                    <a:lnTo>
                      <a:pt x="2684452" y="1420563"/>
                    </a:lnTo>
                    <a:cubicBezTo>
                      <a:pt x="2407182" y="1515797"/>
                      <a:pt x="2481250" y="1746904"/>
                      <a:pt x="2535558" y="1821248"/>
                    </a:cubicBezTo>
                    <a:cubicBezTo>
                      <a:pt x="2490253" y="1883202"/>
                      <a:pt x="2435805" y="1937891"/>
                      <a:pt x="2374817" y="1984498"/>
                    </a:cubicBezTo>
                    <a:cubicBezTo>
                      <a:pt x="2105216" y="1823604"/>
                      <a:pt x="1974833" y="2090902"/>
                      <a:pt x="1977294" y="2152232"/>
                    </a:cubicBezTo>
                    <a:cubicBezTo>
                      <a:pt x="1937558" y="2158981"/>
                      <a:pt x="1896783" y="2161938"/>
                      <a:pt x="1855318" y="2161938"/>
                    </a:cubicBezTo>
                    <a:cubicBezTo>
                      <a:pt x="1814689" y="2161938"/>
                      <a:pt x="1774723" y="2159099"/>
                      <a:pt x="1735726" y="2152781"/>
                    </a:cubicBezTo>
                    <a:cubicBezTo>
                      <a:pt x="1657735" y="1851451"/>
                      <a:pt x="1394888" y="1934369"/>
                      <a:pt x="1335214" y="1983112"/>
                    </a:cubicBezTo>
                    <a:cubicBezTo>
                      <a:pt x="1273671" y="1937041"/>
                      <a:pt x="1219500" y="1881868"/>
                      <a:pt x="1173515" y="1820195"/>
                    </a:cubicBezTo>
                    <a:cubicBezTo>
                      <a:pt x="1335393" y="1552580"/>
                      <a:pt x="1076485" y="1421205"/>
                      <a:pt x="1010065" y="1419835"/>
                    </a:cubicBezTo>
                    <a:cubicBezTo>
                      <a:pt x="1004451" y="1383512"/>
                      <a:pt x="1002002" y="1346353"/>
                      <a:pt x="1002002" y="1308622"/>
                    </a:cubicBezTo>
                    <a:cubicBezTo>
                      <a:pt x="1002002" y="1271385"/>
                      <a:pt x="1004387" y="1234705"/>
                      <a:pt x="1009505" y="1198790"/>
                    </a:cubicBezTo>
                    <a:cubicBezTo>
                      <a:pt x="1308647" y="1138210"/>
                      <a:pt x="1224104" y="845162"/>
                      <a:pt x="1184566" y="813367"/>
                    </a:cubicBezTo>
                    <a:lnTo>
                      <a:pt x="1170394" y="802121"/>
                    </a:lnTo>
                    <a:cubicBezTo>
                      <a:pt x="1214795" y="740213"/>
                      <a:pt x="1268251" y="685388"/>
                      <a:pt x="1328202" y="638443"/>
                    </a:cubicBezTo>
                    <a:cubicBezTo>
                      <a:pt x="1610699" y="813183"/>
                      <a:pt x="1743144" y="521414"/>
                      <a:pt x="1733355" y="470247"/>
                    </a:cubicBezTo>
                    <a:lnTo>
                      <a:pt x="1732348" y="465164"/>
                    </a:lnTo>
                    <a:cubicBezTo>
                      <a:pt x="1772399" y="458313"/>
                      <a:pt x="1813507" y="455306"/>
                      <a:pt x="1855318" y="455306"/>
                    </a:cubicBezTo>
                    <a:close/>
                    <a:moveTo>
                      <a:pt x="566160" y="444162"/>
                    </a:moveTo>
                    <a:cubicBezTo>
                      <a:pt x="499208" y="444162"/>
                      <a:pt x="444932" y="498343"/>
                      <a:pt x="444932" y="565180"/>
                    </a:cubicBezTo>
                    <a:cubicBezTo>
                      <a:pt x="444932" y="632017"/>
                      <a:pt x="499208" y="686199"/>
                      <a:pt x="566160" y="686199"/>
                    </a:cubicBezTo>
                    <a:cubicBezTo>
                      <a:pt x="633113" y="686199"/>
                      <a:pt x="687388" y="632017"/>
                      <a:pt x="687388" y="565180"/>
                    </a:cubicBezTo>
                    <a:cubicBezTo>
                      <a:pt x="687388" y="498343"/>
                      <a:pt x="633113" y="444162"/>
                      <a:pt x="566160" y="444162"/>
                    </a:cubicBezTo>
                    <a:close/>
                    <a:moveTo>
                      <a:pt x="566160" y="323143"/>
                    </a:moveTo>
                    <a:cubicBezTo>
                      <a:pt x="700065" y="323143"/>
                      <a:pt x="808617" y="431507"/>
                      <a:pt x="808617" y="565180"/>
                    </a:cubicBezTo>
                    <a:cubicBezTo>
                      <a:pt x="808617" y="698854"/>
                      <a:pt x="700065" y="807217"/>
                      <a:pt x="566160" y="807217"/>
                    </a:cubicBezTo>
                    <a:cubicBezTo>
                      <a:pt x="432255" y="807217"/>
                      <a:pt x="323704" y="698854"/>
                      <a:pt x="323704" y="565180"/>
                    </a:cubicBezTo>
                    <a:cubicBezTo>
                      <a:pt x="323704" y="431507"/>
                      <a:pt x="432255" y="323143"/>
                      <a:pt x="566160" y="323143"/>
                    </a:cubicBezTo>
                    <a:close/>
                    <a:moveTo>
                      <a:pt x="566160" y="227903"/>
                    </a:moveTo>
                    <a:cubicBezTo>
                      <a:pt x="379564" y="227903"/>
                      <a:pt x="228299" y="378907"/>
                      <a:pt x="228299" y="565180"/>
                    </a:cubicBezTo>
                    <a:cubicBezTo>
                      <a:pt x="228299" y="751453"/>
                      <a:pt x="379564" y="902457"/>
                      <a:pt x="566160" y="902457"/>
                    </a:cubicBezTo>
                    <a:cubicBezTo>
                      <a:pt x="752756" y="902457"/>
                      <a:pt x="904022" y="751453"/>
                      <a:pt x="904022" y="565180"/>
                    </a:cubicBezTo>
                    <a:cubicBezTo>
                      <a:pt x="904022" y="378907"/>
                      <a:pt x="752756" y="227903"/>
                      <a:pt x="566160" y="227903"/>
                    </a:cubicBezTo>
                    <a:close/>
                    <a:moveTo>
                      <a:pt x="566160" y="0"/>
                    </a:moveTo>
                    <a:cubicBezTo>
                      <a:pt x="593844" y="0"/>
                      <a:pt x="621063" y="1984"/>
                      <a:pt x="647592" y="6445"/>
                    </a:cubicBezTo>
                    <a:cubicBezTo>
                      <a:pt x="676000" y="200115"/>
                      <a:pt x="870297" y="159457"/>
                      <a:pt x="893069" y="135178"/>
                    </a:cubicBezTo>
                    <a:lnTo>
                      <a:pt x="909668" y="117249"/>
                    </a:lnTo>
                    <a:cubicBezTo>
                      <a:pt x="950907" y="147832"/>
                      <a:pt x="987201" y="184548"/>
                      <a:pt x="1017992" y="225637"/>
                    </a:cubicBezTo>
                    <a:cubicBezTo>
                      <a:pt x="901210" y="412038"/>
                      <a:pt x="1090811" y="500387"/>
                      <a:pt x="1127603" y="495656"/>
                    </a:cubicBezTo>
                    <a:cubicBezTo>
                      <a:pt x="1130876" y="518400"/>
                      <a:pt x="1132320" y="541622"/>
                      <a:pt x="1132320" y="565180"/>
                    </a:cubicBezTo>
                    <a:cubicBezTo>
                      <a:pt x="1132320" y="588934"/>
                      <a:pt x="1130853" y="612346"/>
                      <a:pt x="1127425" y="635250"/>
                    </a:cubicBezTo>
                    <a:cubicBezTo>
                      <a:pt x="1123339" y="636383"/>
                      <a:pt x="1119676" y="637773"/>
                      <a:pt x="1116489" y="639372"/>
                    </a:cubicBezTo>
                    <a:lnTo>
                      <a:pt x="1116276" y="639323"/>
                    </a:lnTo>
                    <a:cubicBezTo>
                      <a:pt x="932312" y="702399"/>
                      <a:pt x="981455" y="855469"/>
                      <a:pt x="1017487" y="904710"/>
                    </a:cubicBezTo>
                    <a:cubicBezTo>
                      <a:pt x="987428" y="945744"/>
                      <a:pt x="951303" y="981966"/>
                      <a:pt x="910839" y="1012835"/>
                    </a:cubicBezTo>
                    <a:cubicBezTo>
                      <a:pt x="731963" y="906270"/>
                      <a:pt x="645456" y="1083310"/>
                      <a:pt x="647089" y="1123932"/>
                    </a:cubicBezTo>
                    <a:cubicBezTo>
                      <a:pt x="620725" y="1128401"/>
                      <a:pt x="593672" y="1130360"/>
                      <a:pt x="566160" y="1130360"/>
                    </a:cubicBezTo>
                    <a:cubicBezTo>
                      <a:pt x="539204" y="1130360"/>
                      <a:pt x="512687" y="1128479"/>
                      <a:pt x="486813" y="1124295"/>
                    </a:cubicBezTo>
                    <a:cubicBezTo>
                      <a:pt x="435067" y="924714"/>
                      <a:pt x="260673" y="979633"/>
                      <a:pt x="221080" y="1011917"/>
                    </a:cubicBezTo>
                    <a:cubicBezTo>
                      <a:pt x="180248" y="981403"/>
                      <a:pt x="144307" y="944861"/>
                      <a:pt x="113796" y="904012"/>
                    </a:cubicBezTo>
                    <a:cubicBezTo>
                      <a:pt x="221199" y="726761"/>
                      <a:pt x="49419" y="639748"/>
                      <a:pt x="5350" y="638840"/>
                    </a:cubicBezTo>
                    <a:cubicBezTo>
                      <a:pt x="1625" y="614782"/>
                      <a:pt x="0" y="590170"/>
                      <a:pt x="0" y="565180"/>
                    </a:cubicBezTo>
                    <a:cubicBezTo>
                      <a:pt x="0" y="540517"/>
                      <a:pt x="1583" y="516222"/>
                      <a:pt x="4978" y="492435"/>
                    </a:cubicBezTo>
                    <a:cubicBezTo>
                      <a:pt x="203454" y="452310"/>
                      <a:pt x="147361" y="258215"/>
                      <a:pt x="121128" y="237156"/>
                    </a:cubicBezTo>
                    <a:lnTo>
                      <a:pt x="111725" y="229707"/>
                    </a:lnTo>
                    <a:cubicBezTo>
                      <a:pt x="141185" y="188704"/>
                      <a:pt x="176652" y="152391"/>
                      <a:pt x="216428" y="121298"/>
                    </a:cubicBezTo>
                    <a:cubicBezTo>
                      <a:pt x="403860" y="237034"/>
                      <a:pt x="491735" y="43786"/>
                      <a:pt x="485240" y="9896"/>
                    </a:cubicBezTo>
                    <a:lnTo>
                      <a:pt x="484572" y="6529"/>
                    </a:lnTo>
                    <a:cubicBezTo>
                      <a:pt x="511145" y="1992"/>
                      <a:pt x="538419" y="0"/>
                      <a:pt x="566160" y="0"/>
                    </a:cubicBezTo>
                    <a:close/>
                  </a:path>
                </a:pathLst>
              </a:custGeom>
              <a:solidFill>
                <a:srgbClr val="FF4925">
                  <a:lumMod val="75000"/>
                </a:srgbClr>
              </a:solidFill>
              <a:ln w="100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spc="-5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3279864" y="3942666"/>
                <a:ext cx="2657056" cy="2613510"/>
                <a:chOff x="4622705" y="2006822"/>
                <a:chExt cx="2657056" cy="2613510"/>
              </a:xfrm>
            </p:grpSpPr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 rot="13206300">
                  <a:off x="4622705" y="2713385"/>
                  <a:ext cx="1096154" cy="1407666"/>
                </a:xfrm>
                <a:custGeom>
                  <a:avLst/>
                  <a:gdLst>
                    <a:gd name="T0" fmla="*/ 354 w 752"/>
                    <a:gd name="T1" fmla="*/ 965 h 965"/>
                    <a:gd name="T2" fmla="*/ 752 w 752"/>
                    <a:gd name="T3" fmla="*/ 467 h 965"/>
                    <a:gd name="T4" fmla="*/ 0 w 752"/>
                    <a:gd name="T5" fmla="*/ 0 h 965"/>
                    <a:gd name="T6" fmla="*/ 8 w 752"/>
                    <a:gd name="T7" fmla="*/ 10 h 965"/>
                    <a:gd name="T8" fmla="*/ 259 w 752"/>
                    <a:gd name="T9" fmla="*/ 547 h 965"/>
                    <a:gd name="T10" fmla="*/ 354 w 752"/>
                    <a:gd name="T11" fmla="*/ 965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2" h="965">
                      <a:moveTo>
                        <a:pt x="354" y="965"/>
                      </a:moveTo>
                      <a:cubicBezTo>
                        <a:pt x="752" y="467"/>
                        <a:pt x="752" y="467"/>
                        <a:pt x="752" y="467"/>
                      </a:cubicBezTo>
                      <a:cubicBezTo>
                        <a:pt x="611" y="193"/>
                        <a:pt x="327" y="5"/>
                        <a:pt x="0" y="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29" y="169"/>
                        <a:pt x="214" y="353"/>
                        <a:pt x="259" y="547"/>
                      </a:cubicBezTo>
                      <a:lnTo>
                        <a:pt x="354" y="965"/>
                      </a:lnTo>
                      <a:close/>
                    </a:path>
                  </a:pathLst>
                </a:custGeom>
                <a:solidFill>
                  <a:srgbClr val="9218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Freeform 122"/>
                <p:cNvSpPr>
                  <a:spLocks/>
                </p:cNvSpPr>
                <p:nvPr/>
              </p:nvSpPr>
              <p:spPr bwMode="auto">
                <a:xfrm rot="13206300">
                  <a:off x="4806440" y="2323649"/>
                  <a:ext cx="1019046" cy="1282444"/>
                </a:xfrm>
                <a:custGeom>
                  <a:avLst/>
                  <a:gdLst>
                    <a:gd name="T0" fmla="*/ 245 w 699"/>
                    <a:gd name="T1" fmla="*/ 572 h 879"/>
                    <a:gd name="T2" fmla="*/ 0 w 699"/>
                    <a:gd name="T3" fmla="*/ 879 h 879"/>
                    <a:gd name="T4" fmla="*/ 620 w 699"/>
                    <a:gd name="T5" fmla="*/ 878 h 879"/>
                    <a:gd name="T6" fmla="*/ 699 w 699"/>
                    <a:gd name="T7" fmla="*/ 518 h 879"/>
                    <a:gd name="T8" fmla="*/ 526 w 699"/>
                    <a:gd name="T9" fmla="*/ 1 h 879"/>
                    <a:gd name="T10" fmla="*/ 526 w 699"/>
                    <a:gd name="T11" fmla="*/ 0 h 879"/>
                    <a:gd name="T12" fmla="*/ 526 w 699"/>
                    <a:gd name="T13" fmla="*/ 0 h 879"/>
                    <a:gd name="T14" fmla="*/ 245 w 699"/>
                    <a:gd name="T15" fmla="*/ 572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9" h="879">
                      <a:moveTo>
                        <a:pt x="245" y="572"/>
                      </a:moveTo>
                      <a:cubicBezTo>
                        <a:pt x="0" y="879"/>
                        <a:pt x="0" y="879"/>
                        <a:pt x="0" y="879"/>
                      </a:cubicBezTo>
                      <a:cubicBezTo>
                        <a:pt x="620" y="878"/>
                        <a:pt x="620" y="878"/>
                        <a:pt x="620" y="878"/>
                      </a:cubicBezTo>
                      <a:cubicBezTo>
                        <a:pt x="671" y="769"/>
                        <a:pt x="699" y="647"/>
                        <a:pt x="699" y="518"/>
                      </a:cubicBezTo>
                      <a:cubicBezTo>
                        <a:pt x="699" y="324"/>
                        <a:pt x="635" y="145"/>
                        <a:pt x="526" y="1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475" y="209"/>
                        <a:pt x="379" y="404"/>
                        <a:pt x="245" y="572"/>
                      </a:cubicBezTo>
                      <a:close/>
                    </a:path>
                  </a:pathLst>
                </a:custGeom>
                <a:solidFill>
                  <a:srgbClr val="FF4925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Freeform 123"/>
                <p:cNvSpPr>
                  <a:spLocks/>
                </p:cNvSpPr>
                <p:nvPr/>
              </p:nvSpPr>
              <p:spPr bwMode="auto">
                <a:xfrm rot="13206300">
                  <a:off x="5358223" y="2006822"/>
                  <a:ext cx="1454547" cy="896909"/>
                </a:xfrm>
                <a:custGeom>
                  <a:avLst/>
                  <a:gdLst>
                    <a:gd name="T0" fmla="*/ 998 w 998"/>
                    <a:gd name="T1" fmla="*/ 2 h 615"/>
                    <a:gd name="T2" fmla="*/ 997 w 998"/>
                    <a:gd name="T3" fmla="*/ 0 h 615"/>
                    <a:gd name="T4" fmla="*/ 980 w 998"/>
                    <a:gd name="T5" fmla="*/ 8 h 615"/>
                    <a:gd name="T6" fmla="*/ 388 w 998"/>
                    <a:gd name="T7" fmla="*/ 140 h 615"/>
                    <a:gd name="T8" fmla="*/ 0 w 998"/>
                    <a:gd name="T9" fmla="*/ 140 h 615"/>
                    <a:gd name="T10" fmla="*/ 379 w 998"/>
                    <a:gd name="T11" fmla="*/ 615 h 615"/>
                    <a:gd name="T12" fmla="*/ 998 w 998"/>
                    <a:gd name="T13" fmla="*/ 2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98" h="615">
                      <a:moveTo>
                        <a:pt x="998" y="2"/>
                      </a:moveTo>
                      <a:cubicBezTo>
                        <a:pt x="997" y="0"/>
                        <a:pt x="997" y="0"/>
                        <a:pt x="997" y="0"/>
                      </a:cubicBezTo>
                      <a:cubicBezTo>
                        <a:pt x="980" y="8"/>
                        <a:pt x="980" y="8"/>
                        <a:pt x="980" y="8"/>
                      </a:cubicBezTo>
                      <a:cubicBezTo>
                        <a:pt x="795" y="95"/>
                        <a:pt x="593" y="140"/>
                        <a:pt x="388" y="140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379" y="615"/>
                        <a:pt x="379" y="615"/>
                        <a:pt x="379" y="615"/>
                      </a:cubicBezTo>
                      <a:cubicBezTo>
                        <a:pt x="680" y="538"/>
                        <a:pt x="918" y="302"/>
                        <a:pt x="998" y="2"/>
                      </a:cubicBezTo>
                      <a:close/>
                    </a:path>
                  </a:pathLst>
                </a:custGeom>
                <a:solidFill>
                  <a:srgbClr val="FFDBD3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Freeform 124"/>
                <p:cNvSpPr>
                  <a:spLocks/>
                </p:cNvSpPr>
                <p:nvPr/>
              </p:nvSpPr>
              <p:spPr bwMode="auto">
                <a:xfrm rot="13206300">
                  <a:off x="5880444" y="2340110"/>
                  <a:ext cx="1246666" cy="1109108"/>
                </a:xfrm>
                <a:custGeom>
                  <a:avLst/>
                  <a:gdLst>
                    <a:gd name="T0" fmla="*/ 848 w 855"/>
                    <a:gd name="T1" fmla="*/ 690 h 760"/>
                    <a:gd name="T2" fmla="*/ 855 w 855"/>
                    <a:gd name="T3" fmla="*/ 681 h 760"/>
                    <a:gd name="T4" fmla="*/ 849 w 855"/>
                    <a:gd name="T5" fmla="*/ 678 h 760"/>
                    <a:gd name="T6" fmla="*/ 370 w 855"/>
                    <a:gd name="T7" fmla="*/ 293 h 760"/>
                    <a:gd name="T8" fmla="*/ 137 w 855"/>
                    <a:gd name="T9" fmla="*/ 0 h 760"/>
                    <a:gd name="T10" fmla="*/ 0 w 855"/>
                    <a:gd name="T11" fmla="*/ 597 h 760"/>
                    <a:gd name="T12" fmla="*/ 506 w 855"/>
                    <a:gd name="T13" fmla="*/ 760 h 760"/>
                    <a:gd name="T14" fmla="*/ 848 w 855"/>
                    <a:gd name="T15" fmla="*/ 690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55" h="760">
                      <a:moveTo>
                        <a:pt x="848" y="690"/>
                      </a:moveTo>
                      <a:cubicBezTo>
                        <a:pt x="855" y="681"/>
                        <a:pt x="855" y="681"/>
                        <a:pt x="855" y="681"/>
                      </a:cubicBezTo>
                      <a:cubicBezTo>
                        <a:pt x="849" y="678"/>
                        <a:pt x="849" y="678"/>
                        <a:pt x="849" y="678"/>
                      </a:cubicBezTo>
                      <a:cubicBezTo>
                        <a:pt x="663" y="586"/>
                        <a:pt x="499" y="455"/>
                        <a:pt x="370" y="293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0" y="597"/>
                        <a:pt x="0" y="597"/>
                        <a:pt x="0" y="597"/>
                      </a:cubicBezTo>
                      <a:cubicBezTo>
                        <a:pt x="143" y="700"/>
                        <a:pt x="317" y="760"/>
                        <a:pt x="506" y="760"/>
                      </a:cubicBezTo>
                      <a:cubicBezTo>
                        <a:pt x="628" y="760"/>
                        <a:pt x="743" y="735"/>
                        <a:pt x="848" y="690"/>
                      </a:cubicBezTo>
                      <a:close/>
                    </a:path>
                  </a:pathLst>
                </a:custGeom>
                <a:solidFill>
                  <a:srgbClr val="FFB6A8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276B7D">
                        <a:lumMod val="20000"/>
                        <a:lumOff val="80000"/>
                      </a:srgbClr>
                    </a:solidFill>
                  </a:endParaRPr>
                </a:p>
              </p:txBody>
            </p:sp>
            <p:sp>
              <p:nvSpPr>
                <p:cNvPr id="129" name="Freeform 128"/>
                <p:cNvSpPr>
                  <a:spLocks/>
                </p:cNvSpPr>
                <p:nvPr/>
              </p:nvSpPr>
              <p:spPr bwMode="auto">
                <a:xfrm rot="13206300">
                  <a:off x="6455641" y="2873444"/>
                  <a:ext cx="824120" cy="1440976"/>
                </a:xfrm>
                <a:custGeom>
                  <a:avLst/>
                  <a:gdLst>
                    <a:gd name="T0" fmla="*/ 480 w 565"/>
                    <a:gd name="T1" fmla="*/ 372 h 988"/>
                    <a:gd name="T2" fmla="*/ 565 w 565"/>
                    <a:gd name="T3" fmla="*/ 0 h 988"/>
                    <a:gd name="T4" fmla="*/ 0 w 565"/>
                    <a:gd name="T5" fmla="*/ 271 h 988"/>
                    <a:gd name="T6" fmla="*/ 472 w 565"/>
                    <a:gd name="T7" fmla="*/ 988 h 988"/>
                    <a:gd name="T8" fmla="*/ 477 w 565"/>
                    <a:gd name="T9" fmla="*/ 984 h 988"/>
                    <a:gd name="T10" fmla="*/ 477 w 565"/>
                    <a:gd name="T11" fmla="*/ 984 h 988"/>
                    <a:gd name="T12" fmla="*/ 480 w 565"/>
                    <a:gd name="T13" fmla="*/ 372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5" h="988">
                      <a:moveTo>
                        <a:pt x="480" y="372"/>
                      </a:move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0" y="271"/>
                        <a:pt x="0" y="271"/>
                        <a:pt x="0" y="271"/>
                      </a:cubicBezTo>
                      <a:cubicBezTo>
                        <a:pt x="19" y="585"/>
                        <a:pt x="206" y="853"/>
                        <a:pt x="472" y="988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33" y="782"/>
                        <a:pt x="434" y="573"/>
                        <a:pt x="480" y="372"/>
                      </a:cubicBezTo>
                      <a:close/>
                    </a:path>
                  </a:pathLst>
                </a:custGeom>
                <a:solidFill>
                  <a:srgbClr val="FFDBD3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Freeform 129"/>
                <p:cNvSpPr>
                  <a:spLocks/>
                </p:cNvSpPr>
                <p:nvPr/>
              </p:nvSpPr>
              <p:spPr bwMode="auto">
                <a:xfrm rot="13206300">
                  <a:off x="5602980" y="3411911"/>
                  <a:ext cx="1257771" cy="1208421"/>
                </a:xfrm>
                <a:custGeom>
                  <a:avLst/>
                  <a:gdLst>
                    <a:gd name="T0" fmla="*/ 0 w 863"/>
                    <a:gd name="T1" fmla="*/ 639 h 828"/>
                    <a:gd name="T2" fmla="*/ 21 w 863"/>
                    <a:gd name="T3" fmla="*/ 828 h 828"/>
                    <a:gd name="T4" fmla="*/ 23 w 863"/>
                    <a:gd name="T5" fmla="*/ 828 h 828"/>
                    <a:gd name="T6" fmla="*/ 25 w 863"/>
                    <a:gd name="T7" fmla="*/ 825 h 828"/>
                    <a:gd name="T8" fmla="*/ 496 w 863"/>
                    <a:gd name="T9" fmla="*/ 456 h 828"/>
                    <a:gd name="T10" fmla="*/ 863 w 863"/>
                    <a:gd name="T11" fmla="*/ 279 h 828"/>
                    <a:gd name="T12" fmla="*/ 283 w 863"/>
                    <a:gd name="T13" fmla="*/ 0 h 828"/>
                    <a:gd name="T14" fmla="*/ 0 w 863"/>
                    <a:gd name="T15" fmla="*/ 639 h 828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0" h="10000">
                      <a:moveTo>
                        <a:pt x="0" y="7717"/>
                      </a:moveTo>
                      <a:cubicBezTo>
                        <a:pt x="0" y="8502"/>
                        <a:pt x="81" y="9263"/>
                        <a:pt x="243" y="10000"/>
                      </a:cubicBezTo>
                      <a:lnTo>
                        <a:pt x="267" y="10000"/>
                      </a:lnTo>
                      <a:cubicBezTo>
                        <a:pt x="275" y="9988"/>
                        <a:pt x="282" y="9976"/>
                        <a:pt x="290" y="9964"/>
                      </a:cubicBezTo>
                      <a:cubicBezTo>
                        <a:pt x="1784" y="8080"/>
                        <a:pt x="3650" y="6558"/>
                        <a:pt x="5747" y="5507"/>
                      </a:cubicBezTo>
                      <a:lnTo>
                        <a:pt x="10000" y="3370"/>
                      </a:lnTo>
                      <a:lnTo>
                        <a:pt x="3317" y="0"/>
                      </a:lnTo>
                      <a:cubicBezTo>
                        <a:pt x="1282" y="1809"/>
                        <a:pt x="0" y="4662"/>
                        <a:pt x="0" y="7717"/>
                      </a:cubicBezTo>
                      <a:close/>
                    </a:path>
                  </a:pathLst>
                </a:custGeom>
                <a:solidFill>
                  <a:srgbClr val="FF927C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Freeform 130"/>
                <p:cNvSpPr>
                  <a:spLocks/>
                </p:cNvSpPr>
                <p:nvPr/>
              </p:nvSpPr>
              <p:spPr bwMode="auto">
                <a:xfrm rot="13206300">
                  <a:off x="4958759" y="3666950"/>
                  <a:ext cx="1410133" cy="943173"/>
                </a:xfrm>
                <a:custGeom>
                  <a:avLst/>
                  <a:gdLst>
                    <a:gd name="T0" fmla="*/ 686 w 967"/>
                    <a:gd name="T1" fmla="*/ 1 h 646"/>
                    <a:gd name="T2" fmla="*/ 686 w 967"/>
                    <a:gd name="T3" fmla="*/ 1 h 646"/>
                    <a:gd name="T4" fmla="*/ 671 w 967"/>
                    <a:gd name="T5" fmla="*/ 0 h 646"/>
                    <a:gd name="T6" fmla="*/ 0 w 967"/>
                    <a:gd name="T7" fmla="*/ 321 h 646"/>
                    <a:gd name="T8" fmla="*/ 9 w 967"/>
                    <a:gd name="T9" fmla="*/ 321 h 646"/>
                    <a:gd name="T10" fmla="*/ 579 w 967"/>
                    <a:gd name="T11" fmla="*/ 459 h 646"/>
                    <a:gd name="T12" fmla="*/ 967 w 967"/>
                    <a:gd name="T13" fmla="*/ 646 h 646"/>
                    <a:gd name="T14" fmla="*/ 948 w 967"/>
                    <a:gd name="T15" fmla="*/ 562 h 646"/>
                    <a:gd name="T16" fmla="*/ 686 w 967"/>
                    <a:gd name="T17" fmla="*/ 1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7" h="646">
                      <a:moveTo>
                        <a:pt x="686" y="1"/>
                      </a:moveTo>
                      <a:cubicBezTo>
                        <a:pt x="686" y="1"/>
                        <a:pt x="686" y="1"/>
                        <a:pt x="686" y="1"/>
                      </a:cubicBezTo>
                      <a:cubicBezTo>
                        <a:pt x="681" y="0"/>
                        <a:pt x="676" y="0"/>
                        <a:pt x="671" y="0"/>
                      </a:cubicBezTo>
                      <a:cubicBezTo>
                        <a:pt x="400" y="0"/>
                        <a:pt x="158" y="125"/>
                        <a:pt x="0" y="321"/>
                      </a:cubicBezTo>
                      <a:cubicBezTo>
                        <a:pt x="9" y="321"/>
                        <a:pt x="9" y="321"/>
                        <a:pt x="9" y="321"/>
                      </a:cubicBezTo>
                      <a:cubicBezTo>
                        <a:pt x="207" y="327"/>
                        <a:pt x="401" y="374"/>
                        <a:pt x="579" y="459"/>
                      </a:cubicBezTo>
                      <a:cubicBezTo>
                        <a:pt x="967" y="646"/>
                        <a:pt x="967" y="646"/>
                        <a:pt x="967" y="646"/>
                      </a:cubicBezTo>
                      <a:cubicBezTo>
                        <a:pt x="948" y="562"/>
                        <a:pt x="948" y="562"/>
                        <a:pt x="948" y="562"/>
                      </a:cubicBezTo>
                      <a:cubicBezTo>
                        <a:pt x="901" y="358"/>
                        <a:pt x="812" y="167"/>
                        <a:pt x="686" y="1"/>
                      </a:cubicBezTo>
                      <a:close/>
                    </a:path>
                  </a:pathLst>
                </a:custGeom>
                <a:solidFill>
                  <a:srgbClr val="DB24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2" name="Group 131"/>
            <p:cNvGrpSpPr/>
            <p:nvPr userDrawn="1"/>
          </p:nvGrpSpPr>
          <p:grpSpPr>
            <a:xfrm>
              <a:off x="6178729" y="3942666"/>
              <a:ext cx="2657056" cy="2613510"/>
              <a:chOff x="6178729" y="3942666"/>
              <a:chExt cx="2657056" cy="2613510"/>
            </a:xfrm>
          </p:grpSpPr>
          <p:sp>
            <p:nvSpPr>
              <p:cNvPr id="133" name="Freeform 132"/>
              <p:cNvSpPr/>
              <p:nvPr/>
            </p:nvSpPr>
            <p:spPr>
              <a:xfrm flipH="1">
                <a:off x="7235314" y="4974476"/>
                <a:ext cx="543887" cy="549891"/>
              </a:xfrm>
              <a:custGeom>
                <a:avLst/>
                <a:gdLst/>
                <a:ahLst/>
                <a:cxnLst/>
                <a:rect l="l" t="t" r="r" b="b"/>
                <a:pathLst>
                  <a:path w="852601" h="862013">
                    <a:moveTo>
                      <a:pt x="339688" y="551599"/>
                    </a:moveTo>
                    <a:cubicBezTo>
                      <a:pt x="336200" y="550660"/>
                      <a:pt x="332712" y="552270"/>
                      <a:pt x="329224" y="555624"/>
                    </a:cubicBezTo>
                    <a:lnTo>
                      <a:pt x="318760" y="571723"/>
                    </a:lnTo>
                    <a:cubicBezTo>
                      <a:pt x="317687" y="576955"/>
                      <a:pt x="320907" y="582723"/>
                      <a:pt x="322785" y="587017"/>
                    </a:cubicBezTo>
                    <a:cubicBezTo>
                      <a:pt x="324663" y="591310"/>
                      <a:pt x="331370" y="593322"/>
                      <a:pt x="330029" y="597481"/>
                    </a:cubicBezTo>
                    <a:cubicBezTo>
                      <a:pt x="328687" y="601641"/>
                      <a:pt x="318894" y="606739"/>
                      <a:pt x="314735" y="611971"/>
                    </a:cubicBezTo>
                    <a:cubicBezTo>
                      <a:pt x="310576" y="617202"/>
                      <a:pt x="308563" y="620288"/>
                      <a:pt x="303465" y="629679"/>
                    </a:cubicBezTo>
                    <a:cubicBezTo>
                      <a:pt x="298368" y="639070"/>
                      <a:pt x="292062" y="654230"/>
                      <a:pt x="284147" y="668317"/>
                    </a:cubicBezTo>
                    <a:cubicBezTo>
                      <a:pt x="276232" y="682403"/>
                      <a:pt x="261340" y="698637"/>
                      <a:pt x="255974" y="714199"/>
                    </a:cubicBezTo>
                    <a:cubicBezTo>
                      <a:pt x="250607" y="729762"/>
                      <a:pt x="252754" y="745727"/>
                      <a:pt x="251949" y="761691"/>
                    </a:cubicBezTo>
                    <a:cubicBezTo>
                      <a:pt x="251144" y="777656"/>
                      <a:pt x="252351" y="796036"/>
                      <a:pt x="251143" y="809989"/>
                    </a:cubicBezTo>
                    <a:cubicBezTo>
                      <a:pt x="249937" y="823941"/>
                      <a:pt x="245778" y="837357"/>
                      <a:pt x="244705" y="845406"/>
                    </a:cubicBezTo>
                    <a:cubicBezTo>
                      <a:pt x="243631" y="853456"/>
                      <a:pt x="243095" y="855603"/>
                      <a:pt x="244705" y="858286"/>
                    </a:cubicBezTo>
                    <a:cubicBezTo>
                      <a:pt x="245509" y="859627"/>
                      <a:pt x="245945" y="860298"/>
                      <a:pt x="247169" y="860701"/>
                    </a:cubicBezTo>
                    <a:lnTo>
                      <a:pt x="254364" y="861506"/>
                    </a:lnTo>
                    <a:cubicBezTo>
                      <a:pt x="262279" y="862042"/>
                      <a:pt x="277305" y="862310"/>
                      <a:pt x="292196" y="861506"/>
                    </a:cubicBezTo>
                    <a:cubicBezTo>
                      <a:pt x="307088" y="860701"/>
                      <a:pt x="333115" y="857749"/>
                      <a:pt x="343713" y="856676"/>
                    </a:cubicBezTo>
                    <a:cubicBezTo>
                      <a:pt x="343747" y="856684"/>
                      <a:pt x="352708" y="858681"/>
                      <a:pt x="355787" y="855066"/>
                    </a:cubicBezTo>
                    <a:cubicBezTo>
                      <a:pt x="358873" y="851443"/>
                      <a:pt x="361288" y="845675"/>
                      <a:pt x="362227" y="834943"/>
                    </a:cubicBezTo>
                    <a:cubicBezTo>
                      <a:pt x="363166" y="824210"/>
                      <a:pt x="363568" y="808110"/>
                      <a:pt x="361422" y="790670"/>
                    </a:cubicBezTo>
                    <a:cubicBezTo>
                      <a:pt x="359275" y="773229"/>
                      <a:pt x="352299" y="754313"/>
                      <a:pt x="349348" y="730298"/>
                    </a:cubicBezTo>
                    <a:cubicBezTo>
                      <a:pt x="346396" y="706284"/>
                      <a:pt x="344786" y="666439"/>
                      <a:pt x="343713" y="646584"/>
                    </a:cubicBezTo>
                    <a:cubicBezTo>
                      <a:pt x="342640" y="626728"/>
                      <a:pt x="342505" y="619886"/>
                      <a:pt x="342908" y="611166"/>
                    </a:cubicBezTo>
                    <a:cubicBezTo>
                      <a:pt x="343310" y="602446"/>
                      <a:pt x="343713" y="600299"/>
                      <a:pt x="346128" y="594262"/>
                    </a:cubicBezTo>
                    <a:cubicBezTo>
                      <a:pt x="348543" y="588224"/>
                      <a:pt x="356727" y="580443"/>
                      <a:pt x="357397" y="574942"/>
                    </a:cubicBezTo>
                    <a:cubicBezTo>
                      <a:pt x="358068" y="569442"/>
                      <a:pt x="353104" y="565149"/>
                      <a:pt x="350153" y="561258"/>
                    </a:cubicBezTo>
                    <a:close/>
                    <a:moveTo>
                      <a:pt x="287206" y="507649"/>
                    </a:moveTo>
                    <a:cubicBezTo>
                      <a:pt x="299226" y="561742"/>
                      <a:pt x="284201" y="574621"/>
                      <a:pt x="274326" y="617123"/>
                    </a:cubicBezTo>
                    <a:cubicBezTo>
                      <a:pt x="272445" y="626330"/>
                      <a:pt x="270907" y="639718"/>
                      <a:pt x="269556" y="655910"/>
                    </a:cubicBezTo>
                    <a:cubicBezTo>
                      <a:pt x="284442" y="632717"/>
                      <a:pt x="299146" y="601494"/>
                      <a:pt x="316184" y="596515"/>
                    </a:cubicBezTo>
                    <a:cubicBezTo>
                      <a:pt x="314038" y="589217"/>
                      <a:pt x="305451" y="583528"/>
                      <a:pt x="306524" y="574621"/>
                    </a:cubicBezTo>
                    <a:cubicBezTo>
                      <a:pt x="307147" y="563679"/>
                      <a:pt x="314405" y="554950"/>
                      <a:pt x="319949" y="545622"/>
                    </a:cubicBezTo>
                    <a:cubicBezTo>
                      <a:pt x="307786" y="539695"/>
                      <a:pt x="298568" y="525281"/>
                      <a:pt x="287206" y="507649"/>
                    </a:cubicBezTo>
                    <a:close/>
                    <a:moveTo>
                      <a:pt x="264023" y="488330"/>
                    </a:moveTo>
                    <a:cubicBezTo>
                      <a:pt x="251143" y="497345"/>
                      <a:pt x="249856" y="517952"/>
                      <a:pt x="240841" y="523104"/>
                    </a:cubicBezTo>
                    <a:cubicBezTo>
                      <a:pt x="177304" y="542852"/>
                      <a:pt x="103463" y="578055"/>
                      <a:pt x="46365" y="613259"/>
                    </a:cubicBezTo>
                    <a:cubicBezTo>
                      <a:pt x="17601" y="630002"/>
                      <a:pt x="12021" y="649320"/>
                      <a:pt x="6440" y="682806"/>
                    </a:cubicBezTo>
                    <a:lnTo>
                      <a:pt x="0" y="793568"/>
                    </a:lnTo>
                    <a:cubicBezTo>
                      <a:pt x="60532" y="849807"/>
                      <a:pt x="154551" y="840362"/>
                      <a:pt x="230537" y="859252"/>
                    </a:cubicBezTo>
                    <a:cubicBezTo>
                      <a:pt x="242128" y="755359"/>
                      <a:pt x="233113" y="597374"/>
                      <a:pt x="265311" y="542422"/>
                    </a:cubicBezTo>
                    <a:close/>
                    <a:moveTo>
                      <a:pt x="473953" y="438101"/>
                    </a:moveTo>
                    <a:cubicBezTo>
                      <a:pt x="449999" y="476765"/>
                      <a:pt x="395188" y="525303"/>
                      <a:pt x="351750" y="542487"/>
                    </a:cubicBezTo>
                    <a:cubicBezTo>
                      <a:pt x="364570" y="553524"/>
                      <a:pt x="369815" y="566569"/>
                      <a:pt x="371564" y="577519"/>
                    </a:cubicBezTo>
                    <a:cubicBezTo>
                      <a:pt x="371510" y="588305"/>
                      <a:pt x="363407" y="591042"/>
                      <a:pt x="359329" y="597803"/>
                    </a:cubicBezTo>
                    <a:cubicBezTo>
                      <a:pt x="364928" y="652187"/>
                      <a:pt x="355161" y="701683"/>
                      <a:pt x="373271" y="759858"/>
                    </a:cubicBezTo>
                    <a:cubicBezTo>
                      <a:pt x="382583" y="726860"/>
                      <a:pt x="394118" y="694072"/>
                      <a:pt x="406981" y="659624"/>
                    </a:cubicBezTo>
                    <a:cubicBezTo>
                      <a:pt x="434458" y="598661"/>
                      <a:pt x="476100" y="510653"/>
                      <a:pt x="473953" y="438101"/>
                    </a:cubicBezTo>
                    <a:close/>
                    <a:moveTo>
                      <a:pt x="444331" y="425221"/>
                    </a:moveTo>
                    <a:cubicBezTo>
                      <a:pt x="417365" y="457420"/>
                      <a:pt x="365446" y="490423"/>
                      <a:pt x="342908" y="490423"/>
                    </a:cubicBezTo>
                    <a:cubicBezTo>
                      <a:pt x="312722" y="489752"/>
                      <a:pt x="309100" y="473787"/>
                      <a:pt x="292196" y="465469"/>
                    </a:cubicBezTo>
                    <a:cubicBezTo>
                      <a:pt x="308026" y="468152"/>
                      <a:pt x="323455" y="474056"/>
                      <a:pt x="339687" y="473519"/>
                    </a:cubicBezTo>
                    <a:cubicBezTo>
                      <a:pt x="376180" y="473116"/>
                      <a:pt x="416695" y="446955"/>
                      <a:pt x="444331" y="425221"/>
                    </a:cubicBezTo>
                    <a:close/>
                    <a:moveTo>
                      <a:pt x="488121" y="409767"/>
                    </a:moveTo>
                    <a:cubicBezTo>
                      <a:pt x="533198" y="465576"/>
                      <a:pt x="410846" y="692681"/>
                      <a:pt x="376072" y="855388"/>
                    </a:cubicBezTo>
                    <a:cubicBezTo>
                      <a:pt x="489409" y="838216"/>
                      <a:pt x="600169" y="850665"/>
                      <a:pt x="716082" y="803871"/>
                    </a:cubicBezTo>
                    <a:cubicBezTo>
                      <a:pt x="761588" y="800437"/>
                      <a:pt x="808382" y="816321"/>
                      <a:pt x="852601" y="793568"/>
                    </a:cubicBezTo>
                    <a:cubicBezTo>
                      <a:pt x="845303" y="743338"/>
                      <a:pt x="867627" y="646745"/>
                      <a:pt x="772750" y="588788"/>
                    </a:cubicBezTo>
                    <a:cubicBezTo>
                      <a:pt x="729391" y="552726"/>
                      <a:pt x="648681" y="519241"/>
                      <a:pt x="565395" y="492193"/>
                    </a:cubicBezTo>
                    <a:cubicBezTo>
                      <a:pt x="534486" y="468582"/>
                      <a:pt x="515167" y="433379"/>
                      <a:pt x="488121" y="409767"/>
                    </a:cubicBezTo>
                    <a:close/>
                    <a:moveTo>
                      <a:pt x="314467" y="207"/>
                    </a:moveTo>
                    <a:cubicBezTo>
                      <a:pt x="302302" y="922"/>
                      <a:pt x="297652" y="4142"/>
                      <a:pt x="285488" y="8794"/>
                    </a:cubicBezTo>
                    <a:cubicBezTo>
                      <a:pt x="273325" y="13444"/>
                      <a:pt x="253826" y="20241"/>
                      <a:pt x="241485" y="28112"/>
                    </a:cubicBezTo>
                    <a:cubicBezTo>
                      <a:pt x="229142" y="35983"/>
                      <a:pt x="220377" y="43853"/>
                      <a:pt x="211433" y="56017"/>
                    </a:cubicBezTo>
                    <a:cubicBezTo>
                      <a:pt x="202489" y="68180"/>
                      <a:pt x="193724" y="87320"/>
                      <a:pt x="187821" y="101095"/>
                    </a:cubicBezTo>
                    <a:cubicBezTo>
                      <a:pt x="181919" y="114868"/>
                      <a:pt x="176194" y="121665"/>
                      <a:pt x="176015" y="138658"/>
                    </a:cubicBezTo>
                    <a:cubicBezTo>
                      <a:pt x="175837" y="155652"/>
                      <a:pt x="182813" y="191249"/>
                      <a:pt x="186748" y="203055"/>
                    </a:cubicBezTo>
                    <a:lnTo>
                      <a:pt x="187520" y="204007"/>
                    </a:lnTo>
                    <a:lnTo>
                      <a:pt x="191027" y="223887"/>
                    </a:lnTo>
                    <a:cubicBezTo>
                      <a:pt x="185407" y="222374"/>
                      <a:pt x="182724" y="232570"/>
                      <a:pt x="184333" y="241693"/>
                    </a:cubicBezTo>
                    <a:cubicBezTo>
                      <a:pt x="185943" y="250815"/>
                      <a:pt x="196139" y="265841"/>
                      <a:pt x="198822" y="277111"/>
                    </a:cubicBezTo>
                    <a:cubicBezTo>
                      <a:pt x="201505" y="288380"/>
                      <a:pt x="200298" y="299113"/>
                      <a:pt x="200432" y="309308"/>
                    </a:cubicBezTo>
                    <a:cubicBezTo>
                      <a:pt x="200566" y="319505"/>
                      <a:pt x="198285" y="331579"/>
                      <a:pt x="199627" y="338286"/>
                    </a:cubicBezTo>
                    <a:cubicBezTo>
                      <a:pt x="200969" y="344995"/>
                      <a:pt x="205128" y="346739"/>
                      <a:pt x="208482" y="349556"/>
                    </a:cubicBezTo>
                    <a:cubicBezTo>
                      <a:pt x="211836" y="352373"/>
                      <a:pt x="218275" y="343385"/>
                      <a:pt x="219751" y="355191"/>
                    </a:cubicBezTo>
                    <a:cubicBezTo>
                      <a:pt x="221227" y="366997"/>
                      <a:pt x="229008" y="395036"/>
                      <a:pt x="236655" y="410733"/>
                    </a:cubicBezTo>
                    <a:cubicBezTo>
                      <a:pt x="244301" y="426429"/>
                      <a:pt x="259999" y="439845"/>
                      <a:pt x="265633" y="449370"/>
                    </a:cubicBezTo>
                    <a:cubicBezTo>
                      <a:pt x="271268" y="458895"/>
                      <a:pt x="266438" y="460372"/>
                      <a:pt x="270463" y="467884"/>
                    </a:cubicBezTo>
                    <a:cubicBezTo>
                      <a:pt x="274487" y="475397"/>
                      <a:pt x="281330" y="484118"/>
                      <a:pt x="289781" y="494447"/>
                    </a:cubicBezTo>
                    <a:cubicBezTo>
                      <a:pt x="298233" y="504778"/>
                      <a:pt x="311246" y="524097"/>
                      <a:pt x="321175" y="529866"/>
                    </a:cubicBezTo>
                    <a:cubicBezTo>
                      <a:pt x="331102" y="535634"/>
                      <a:pt x="333383" y="536305"/>
                      <a:pt x="349348" y="529061"/>
                    </a:cubicBezTo>
                    <a:cubicBezTo>
                      <a:pt x="365312" y="521816"/>
                      <a:pt x="399657" y="499680"/>
                      <a:pt x="416963" y="486398"/>
                    </a:cubicBezTo>
                    <a:cubicBezTo>
                      <a:pt x="434270" y="473116"/>
                      <a:pt x="444331" y="459298"/>
                      <a:pt x="453186" y="449370"/>
                    </a:cubicBezTo>
                    <a:cubicBezTo>
                      <a:pt x="462041" y="439443"/>
                      <a:pt x="466601" y="434746"/>
                      <a:pt x="470089" y="426831"/>
                    </a:cubicBezTo>
                    <a:cubicBezTo>
                      <a:pt x="473577" y="418917"/>
                      <a:pt x="471968" y="409526"/>
                      <a:pt x="474115" y="401878"/>
                    </a:cubicBezTo>
                    <a:cubicBezTo>
                      <a:pt x="476261" y="394231"/>
                      <a:pt x="480688" y="390341"/>
                      <a:pt x="482969" y="380949"/>
                    </a:cubicBezTo>
                    <a:cubicBezTo>
                      <a:pt x="485249" y="371558"/>
                      <a:pt x="484847" y="352373"/>
                      <a:pt x="487799" y="345532"/>
                    </a:cubicBezTo>
                    <a:cubicBezTo>
                      <a:pt x="490750" y="338689"/>
                      <a:pt x="496788" y="343787"/>
                      <a:pt x="500678" y="339897"/>
                    </a:cubicBezTo>
                    <a:cubicBezTo>
                      <a:pt x="504569" y="336006"/>
                      <a:pt x="508996" y="331177"/>
                      <a:pt x="511142" y="322188"/>
                    </a:cubicBezTo>
                    <a:cubicBezTo>
                      <a:pt x="513289" y="313199"/>
                      <a:pt x="511947" y="299515"/>
                      <a:pt x="513557" y="285965"/>
                    </a:cubicBezTo>
                    <a:cubicBezTo>
                      <a:pt x="515167" y="272415"/>
                      <a:pt x="520131" y="252425"/>
                      <a:pt x="520801" y="240888"/>
                    </a:cubicBezTo>
                    <a:cubicBezTo>
                      <a:pt x="521473" y="229350"/>
                      <a:pt x="520131" y="222508"/>
                      <a:pt x="517582" y="216739"/>
                    </a:cubicBezTo>
                    <a:lnTo>
                      <a:pt x="505508" y="206274"/>
                    </a:lnTo>
                    <a:cubicBezTo>
                      <a:pt x="501482" y="205872"/>
                      <a:pt x="496788" y="209897"/>
                      <a:pt x="493433" y="214324"/>
                    </a:cubicBezTo>
                    <a:cubicBezTo>
                      <a:pt x="490893" y="217677"/>
                      <a:pt x="489661" y="229032"/>
                      <a:pt x="487525" y="232413"/>
                    </a:cubicBezTo>
                    <a:lnTo>
                      <a:pt x="486770" y="223363"/>
                    </a:lnTo>
                    <a:lnTo>
                      <a:pt x="488165" y="195462"/>
                    </a:lnTo>
                    <a:lnTo>
                      <a:pt x="490482" y="198762"/>
                    </a:lnTo>
                    <a:cubicBezTo>
                      <a:pt x="492986" y="200550"/>
                      <a:pt x="494238" y="195185"/>
                      <a:pt x="496921" y="194469"/>
                    </a:cubicBezTo>
                    <a:cubicBezTo>
                      <a:pt x="499604" y="193754"/>
                      <a:pt x="503002" y="193217"/>
                      <a:pt x="506581" y="194469"/>
                    </a:cubicBezTo>
                    <a:cubicBezTo>
                      <a:pt x="510158" y="195721"/>
                      <a:pt x="516419" y="202876"/>
                      <a:pt x="518386" y="201981"/>
                    </a:cubicBezTo>
                    <a:cubicBezTo>
                      <a:pt x="519370" y="201534"/>
                      <a:pt x="519370" y="200774"/>
                      <a:pt x="519124" y="198896"/>
                    </a:cubicBezTo>
                    <a:lnTo>
                      <a:pt x="518386" y="189102"/>
                    </a:lnTo>
                    <a:cubicBezTo>
                      <a:pt x="518391" y="189053"/>
                      <a:pt x="521603" y="159753"/>
                      <a:pt x="518386" y="142952"/>
                    </a:cubicBezTo>
                    <a:cubicBezTo>
                      <a:pt x="515167" y="126137"/>
                      <a:pt x="506760" y="103778"/>
                      <a:pt x="499068" y="88215"/>
                    </a:cubicBezTo>
                    <a:cubicBezTo>
                      <a:pt x="491376" y="72652"/>
                      <a:pt x="479213" y="57627"/>
                      <a:pt x="472236" y="49577"/>
                    </a:cubicBezTo>
                    <a:cubicBezTo>
                      <a:pt x="465260" y="41528"/>
                      <a:pt x="466154" y="44211"/>
                      <a:pt x="457210" y="39918"/>
                    </a:cubicBezTo>
                    <a:cubicBezTo>
                      <a:pt x="448266" y="35625"/>
                      <a:pt x="435030" y="29722"/>
                      <a:pt x="418572" y="23818"/>
                    </a:cubicBezTo>
                    <a:cubicBezTo>
                      <a:pt x="402117" y="17916"/>
                      <a:pt x="375821" y="8435"/>
                      <a:pt x="358470" y="4500"/>
                    </a:cubicBezTo>
                    <a:cubicBezTo>
                      <a:pt x="341118" y="564"/>
                      <a:pt x="326630" y="-509"/>
                      <a:pt x="314467" y="207"/>
                    </a:cubicBezTo>
                    <a:close/>
                  </a:path>
                </a:pathLst>
              </a:custGeom>
              <a:solidFill>
                <a:srgbClr val="276B7D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6178729" y="3942666"/>
                <a:ext cx="2657056" cy="2613510"/>
                <a:chOff x="4622705" y="2006822"/>
                <a:chExt cx="2657056" cy="2613510"/>
              </a:xfrm>
            </p:grpSpPr>
            <p:sp>
              <p:nvSpPr>
                <p:cNvPr id="135" name="Freeform 134"/>
                <p:cNvSpPr>
                  <a:spLocks/>
                </p:cNvSpPr>
                <p:nvPr/>
              </p:nvSpPr>
              <p:spPr bwMode="auto">
                <a:xfrm rot="13206300">
                  <a:off x="4622705" y="2713385"/>
                  <a:ext cx="1096154" cy="1407666"/>
                </a:xfrm>
                <a:custGeom>
                  <a:avLst/>
                  <a:gdLst>
                    <a:gd name="T0" fmla="*/ 354 w 752"/>
                    <a:gd name="T1" fmla="*/ 965 h 965"/>
                    <a:gd name="T2" fmla="*/ 752 w 752"/>
                    <a:gd name="T3" fmla="*/ 467 h 965"/>
                    <a:gd name="T4" fmla="*/ 0 w 752"/>
                    <a:gd name="T5" fmla="*/ 0 h 965"/>
                    <a:gd name="T6" fmla="*/ 8 w 752"/>
                    <a:gd name="T7" fmla="*/ 10 h 965"/>
                    <a:gd name="T8" fmla="*/ 259 w 752"/>
                    <a:gd name="T9" fmla="*/ 547 h 965"/>
                    <a:gd name="T10" fmla="*/ 354 w 752"/>
                    <a:gd name="T11" fmla="*/ 965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2" h="965">
                      <a:moveTo>
                        <a:pt x="354" y="965"/>
                      </a:moveTo>
                      <a:cubicBezTo>
                        <a:pt x="752" y="467"/>
                        <a:pt x="752" y="467"/>
                        <a:pt x="752" y="467"/>
                      </a:cubicBezTo>
                      <a:cubicBezTo>
                        <a:pt x="611" y="193"/>
                        <a:pt x="327" y="5"/>
                        <a:pt x="0" y="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29" y="169"/>
                        <a:pt x="214" y="353"/>
                        <a:pt x="259" y="547"/>
                      </a:cubicBezTo>
                      <a:lnTo>
                        <a:pt x="354" y="965"/>
                      </a:lnTo>
                      <a:close/>
                    </a:path>
                  </a:pathLst>
                </a:custGeom>
                <a:solidFill>
                  <a:srgbClr val="13353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 rot="13206300">
                  <a:off x="4806440" y="2323649"/>
                  <a:ext cx="1019046" cy="1282444"/>
                </a:xfrm>
                <a:custGeom>
                  <a:avLst/>
                  <a:gdLst>
                    <a:gd name="T0" fmla="*/ 245 w 699"/>
                    <a:gd name="T1" fmla="*/ 572 h 879"/>
                    <a:gd name="T2" fmla="*/ 0 w 699"/>
                    <a:gd name="T3" fmla="*/ 879 h 879"/>
                    <a:gd name="T4" fmla="*/ 620 w 699"/>
                    <a:gd name="T5" fmla="*/ 878 h 879"/>
                    <a:gd name="T6" fmla="*/ 699 w 699"/>
                    <a:gd name="T7" fmla="*/ 518 h 879"/>
                    <a:gd name="T8" fmla="*/ 526 w 699"/>
                    <a:gd name="T9" fmla="*/ 1 h 879"/>
                    <a:gd name="T10" fmla="*/ 526 w 699"/>
                    <a:gd name="T11" fmla="*/ 0 h 879"/>
                    <a:gd name="T12" fmla="*/ 526 w 699"/>
                    <a:gd name="T13" fmla="*/ 0 h 879"/>
                    <a:gd name="T14" fmla="*/ 245 w 699"/>
                    <a:gd name="T15" fmla="*/ 572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9" h="879">
                      <a:moveTo>
                        <a:pt x="245" y="572"/>
                      </a:moveTo>
                      <a:cubicBezTo>
                        <a:pt x="0" y="879"/>
                        <a:pt x="0" y="879"/>
                        <a:pt x="0" y="879"/>
                      </a:cubicBezTo>
                      <a:cubicBezTo>
                        <a:pt x="620" y="878"/>
                        <a:pt x="620" y="878"/>
                        <a:pt x="620" y="878"/>
                      </a:cubicBezTo>
                      <a:cubicBezTo>
                        <a:pt x="671" y="769"/>
                        <a:pt x="699" y="647"/>
                        <a:pt x="699" y="518"/>
                      </a:cubicBezTo>
                      <a:cubicBezTo>
                        <a:pt x="699" y="324"/>
                        <a:pt x="635" y="145"/>
                        <a:pt x="526" y="1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cubicBezTo>
                        <a:pt x="475" y="209"/>
                        <a:pt x="379" y="404"/>
                        <a:pt x="245" y="572"/>
                      </a:cubicBezTo>
                      <a:close/>
                    </a:path>
                  </a:pathLst>
                </a:custGeom>
                <a:solidFill>
                  <a:srgbClr val="276B7D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Freeform 136"/>
                <p:cNvSpPr>
                  <a:spLocks/>
                </p:cNvSpPr>
                <p:nvPr/>
              </p:nvSpPr>
              <p:spPr bwMode="auto">
                <a:xfrm rot="13206300">
                  <a:off x="5358223" y="2006822"/>
                  <a:ext cx="1454547" cy="896909"/>
                </a:xfrm>
                <a:custGeom>
                  <a:avLst/>
                  <a:gdLst>
                    <a:gd name="T0" fmla="*/ 998 w 998"/>
                    <a:gd name="T1" fmla="*/ 2 h 615"/>
                    <a:gd name="T2" fmla="*/ 997 w 998"/>
                    <a:gd name="T3" fmla="*/ 0 h 615"/>
                    <a:gd name="T4" fmla="*/ 980 w 998"/>
                    <a:gd name="T5" fmla="*/ 8 h 615"/>
                    <a:gd name="T6" fmla="*/ 388 w 998"/>
                    <a:gd name="T7" fmla="*/ 140 h 615"/>
                    <a:gd name="T8" fmla="*/ 0 w 998"/>
                    <a:gd name="T9" fmla="*/ 140 h 615"/>
                    <a:gd name="T10" fmla="*/ 379 w 998"/>
                    <a:gd name="T11" fmla="*/ 615 h 615"/>
                    <a:gd name="T12" fmla="*/ 998 w 998"/>
                    <a:gd name="T13" fmla="*/ 2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98" h="615">
                      <a:moveTo>
                        <a:pt x="998" y="2"/>
                      </a:moveTo>
                      <a:cubicBezTo>
                        <a:pt x="997" y="0"/>
                        <a:pt x="997" y="0"/>
                        <a:pt x="997" y="0"/>
                      </a:cubicBezTo>
                      <a:cubicBezTo>
                        <a:pt x="980" y="8"/>
                        <a:pt x="980" y="8"/>
                        <a:pt x="980" y="8"/>
                      </a:cubicBezTo>
                      <a:cubicBezTo>
                        <a:pt x="795" y="95"/>
                        <a:pt x="593" y="140"/>
                        <a:pt x="388" y="140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379" y="615"/>
                        <a:pt x="379" y="615"/>
                        <a:pt x="379" y="615"/>
                      </a:cubicBezTo>
                      <a:cubicBezTo>
                        <a:pt x="680" y="538"/>
                        <a:pt x="918" y="302"/>
                        <a:pt x="998" y="2"/>
                      </a:cubicBezTo>
                      <a:close/>
                    </a:path>
                  </a:pathLst>
                </a:custGeom>
                <a:solidFill>
                  <a:srgbClr val="CAE7E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Freeform 137"/>
                <p:cNvSpPr>
                  <a:spLocks/>
                </p:cNvSpPr>
                <p:nvPr/>
              </p:nvSpPr>
              <p:spPr bwMode="auto">
                <a:xfrm rot="13206300">
                  <a:off x="5880444" y="2340110"/>
                  <a:ext cx="1246666" cy="1109108"/>
                </a:xfrm>
                <a:custGeom>
                  <a:avLst/>
                  <a:gdLst>
                    <a:gd name="T0" fmla="*/ 848 w 855"/>
                    <a:gd name="T1" fmla="*/ 690 h 760"/>
                    <a:gd name="T2" fmla="*/ 855 w 855"/>
                    <a:gd name="T3" fmla="*/ 681 h 760"/>
                    <a:gd name="T4" fmla="*/ 849 w 855"/>
                    <a:gd name="T5" fmla="*/ 678 h 760"/>
                    <a:gd name="T6" fmla="*/ 370 w 855"/>
                    <a:gd name="T7" fmla="*/ 293 h 760"/>
                    <a:gd name="T8" fmla="*/ 137 w 855"/>
                    <a:gd name="T9" fmla="*/ 0 h 760"/>
                    <a:gd name="T10" fmla="*/ 0 w 855"/>
                    <a:gd name="T11" fmla="*/ 597 h 760"/>
                    <a:gd name="T12" fmla="*/ 506 w 855"/>
                    <a:gd name="T13" fmla="*/ 760 h 760"/>
                    <a:gd name="T14" fmla="*/ 848 w 855"/>
                    <a:gd name="T15" fmla="*/ 690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55" h="760">
                      <a:moveTo>
                        <a:pt x="848" y="690"/>
                      </a:moveTo>
                      <a:cubicBezTo>
                        <a:pt x="855" y="681"/>
                        <a:pt x="855" y="681"/>
                        <a:pt x="855" y="681"/>
                      </a:cubicBezTo>
                      <a:cubicBezTo>
                        <a:pt x="849" y="678"/>
                        <a:pt x="849" y="678"/>
                        <a:pt x="849" y="678"/>
                      </a:cubicBezTo>
                      <a:cubicBezTo>
                        <a:pt x="663" y="586"/>
                        <a:pt x="499" y="455"/>
                        <a:pt x="370" y="293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0" y="597"/>
                        <a:pt x="0" y="597"/>
                        <a:pt x="0" y="597"/>
                      </a:cubicBezTo>
                      <a:cubicBezTo>
                        <a:pt x="143" y="700"/>
                        <a:pt x="317" y="760"/>
                        <a:pt x="506" y="760"/>
                      </a:cubicBezTo>
                      <a:cubicBezTo>
                        <a:pt x="628" y="760"/>
                        <a:pt x="743" y="735"/>
                        <a:pt x="848" y="690"/>
                      </a:cubicBezTo>
                      <a:close/>
                    </a:path>
                  </a:pathLst>
                </a:custGeom>
                <a:solidFill>
                  <a:srgbClr val="61B7CE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276B7D">
                        <a:lumMod val="20000"/>
                        <a:lumOff val="80000"/>
                      </a:srgbClr>
                    </a:solidFill>
                  </a:endParaRPr>
                </a:p>
              </p:txBody>
            </p:sp>
            <p:sp>
              <p:nvSpPr>
                <p:cNvPr id="139" name="Freeform 138"/>
                <p:cNvSpPr>
                  <a:spLocks/>
                </p:cNvSpPr>
                <p:nvPr/>
              </p:nvSpPr>
              <p:spPr bwMode="auto">
                <a:xfrm rot="13206300">
                  <a:off x="6455641" y="2873444"/>
                  <a:ext cx="824120" cy="1440976"/>
                </a:xfrm>
                <a:custGeom>
                  <a:avLst/>
                  <a:gdLst>
                    <a:gd name="T0" fmla="*/ 480 w 565"/>
                    <a:gd name="T1" fmla="*/ 372 h 988"/>
                    <a:gd name="T2" fmla="*/ 565 w 565"/>
                    <a:gd name="T3" fmla="*/ 0 h 988"/>
                    <a:gd name="T4" fmla="*/ 0 w 565"/>
                    <a:gd name="T5" fmla="*/ 271 h 988"/>
                    <a:gd name="T6" fmla="*/ 472 w 565"/>
                    <a:gd name="T7" fmla="*/ 988 h 988"/>
                    <a:gd name="T8" fmla="*/ 477 w 565"/>
                    <a:gd name="T9" fmla="*/ 984 h 988"/>
                    <a:gd name="T10" fmla="*/ 477 w 565"/>
                    <a:gd name="T11" fmla="*/ 984 h 988"/>
                    <a:gd name="T12" fmla="*/ 480 w 565"/>
                    <a:gd name="T13" fmla="*/ 372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5" h="988">
                      <a:moveTo>
                        <a:pt x="480" y="372"/>
                      </a:move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0" y="271"/>
                        <a:pt x="0" y="271"/>
                        <a:pt x="0" y="271"/>
                      </a:cubicBezTo>
                      <a:cubicBezTo>
                        <a:pt x="19" y="585"/>
                        <a:pt x="206" y="853"/>
                        <a:pt x="472" y="988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77" y="984"/>
                        <a:pt x="477" y="984"/>
                        <a:pt x="477" y="984"/>
                      </a:cubicBezTo>
                      <a:cubicBezTo>
                        <a:pt x="433" y="782"/>
                        <a:pt x="434" y="573"/>
                        <a:pt x="480" y="372"/>
                      </a:cubicBezTo>
                      <a:close/>
                    </a:path>
                  </a:pathLst>
                </a:custGeom>
                <a:solidFill>
                  <a:srgbClr val="CAE7E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" name="Freeform 139"/>
                <p:cNvSpPr>
                  <a:spLocks/>
                </p:cNvSpPr>
                <p:nvPr/>
              </p:nvSpPr>
              <p:spPr bwMode="auto">
                <a:xfrm rot="13206300">
                  <a:off x="5602980" y="3411911"/>
                  <a:ext cx="1257771" cy="1208421"/>
                </a:xfrm>
                <a:custGeom>
                  <a:avLst/>
                  <a:gdLst>
                    <a:gd name="T0" fmla="*/ 0 w 863"/>
                    <a:gd name="T1" fmla="*/ 639 h 828"/>
                    <a:gd name="T2" fmla="*/ 21 w 863"/>
                    <a:gd name="T3" fmla="*/ 828 h 828"/>
                    <a:gd name="T4" fmla="*/ 23 w 863"/>
                    <a:gd name="T5" fmla="*/ 828 h 828"/>
                    <a:gd name="T6" fmla="*/ 25 w 863"/>
                    <a:gd name="T7" fmla="*/ 825 h 828"/>
                    <a:gd name="T8" fmla="*/ 496 w 863"/>
                    <a:gd name="T9" fmla="*/ 456 h 828"/>
                    <a:gd name="T10" fmla="*/ 863 w 863"/>
                    <a:gd name="T11" fmla="*/ 279 h 828"/>
                    <a:gd name="T12" fmla="*/ 283 w 863"/>
                    <a:gd name="T13" fmla="*/ 0 h 828"/>
                    <a:gd name="T14" fmla="*/ 0 w 863"/>
                    <a:gd name="T15" fmla="*/ 639 h 828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  <a:gd name="connsiteX0" fmla="*/ 0 w 10000"/>
                    <a:gd name="connsiteY0" fmla="*/ 7717 h 10000"/>
                    <a:gd name="connsiteX1" fmla="*/ 243 w 10000"/>
                    <a:gd name="connsiteY1" fmla="*/ 10000 h 10000"/>
                    <a:gd name="connsiteX2" fmla="*/ 267 w 10000"/>
                    <a:gd name="connsiteY2" fmla="*/ 10000 h 10000"/>
                    <a:gd name="connsiteX3" fmla="*/ 290 w 10000"/>
                    <a:gd name="connsiteY3" fmla="*/ 9964 h 10000"/>
                    <a:gd name="connsiteX4" fmla="*/ 5747 w 10000"/>
                    <a:gd name="connsiteY4" fmla="*/ 5507 h 10000"/>
                    <a:gd name="connsiteX5" fmla="*/ 10000 w 10000"/>
                    <a:gd name="connsiteY5" fmla="*/ 3370 h 10000"/>
                    <a:gd name="connsiteX6" fmla="*/ 3317 w 10000"/>
                    <a:gd name="connsiteY6" fmla="*/ 0 h 10000"/>
                    <a:gd name="connsiteX7" fmla="*/ 0 w 10000"/>
                    <a:gd name="connsiteY7" fmla="*/ 771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0" h="10000">
                      <a:moveTo>
                        <a:pt x="0" y="7717"/>
                      </a:moveTo>
                      <a:cubicBezTo>
                        <a:pt x="0" y="8502"/>
                        <a:pt x="81" y="9263"/>
                        <a:pt x="243" y="10000"/>
                      </a:cubicBezTo>
                      <a:lnTo>
                        <a:pt x="267" y="10000"/>
                      </a:lnTo>
                      <a:cubicBezTo>
                        <a:pt x="275" y="9988"/>
                        <a:pt x="282" y="9976"/>
                        <a:pt x="290" y="9964"/>
                      </a:cubicBezTo>
                      <a:cubicBezTo>
                        <a:pt x="1784" y="8080"/>
                        <a:pt x="3650" y="6558"/>
                        <a:pt x="5747" y="5507"/>
                      </a:cubicBezTo>
                      <a:lnTo>
                        <a:pt x="10000" y="3370"/>
                      </a:lnTo>
                      <a:lnTo>
                        <a:pt x="3317" y="0"/>
                      </a:lnTo>
                      <a:cubicBezTo>
                        <a:pt x="1282" y="1809"/>
                        <a:pt x="0" y="4662"/>
                        <a:pt x="0" y="7717"/>
                      </a:cubicBezTo>
                      <a:close/>
                    </a:path>
                  </a:pathLst>
                </a:custGeom>
                <a:solidFill>
                  <a:srgbClr val="61B7CE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 rot="13206300">
                  <a:off x="4958759" y="3666950"/>
                  <a:ext cx="1410133" cy="943173"/>
                </a:xfrm>
                <a:custGeom>
                  <a:avLst/>
                  <a:gdLst>
                    <a:gd name="T0" fmla="*/ 686 w 967"/>
                    <a:gd name="T1" fmla="*/ 1 h 646"/>
                    <a:gd name="T2" fmla="*/ 686 w 967"/>
                    <a:gd name="T3" fmla="*/ 1 h 646"/>
                    <a:gd name="T4" fmla="*/ 671 w 967"/>
                    <a:gd name="T5" fmla="*/ 0 h 646"/>
                    <a:gd name="T6" fmla="*/ 0 w 967"/>
                    <a:gd name="T7" fmla="*/ 321 h 646"/>
                    <a:gd name="T8" fmla="*/ 9 w 967"/>
                    <a:gd name="T9" fmla="*/ 321 h 646"/>
                    <a:gd name="T10" fmla="*/ 579 w 967"/>
                    <a:gd name="T11" fmla="*/ 459 h 646"/>
                    <a:gd name="T12" fmla="*/ 967 w 967"/>
                    <a:gd name="T13" fmla="*/ 646 h 646"/>
                    <a:gd name="T14" fmla="*/ 948 w 967"/>
                    <a:gd name="T15" fmla="*/ 562 h 646"/>
                    <a:gd name="T16" fmla="*/ 686 w 967"/>
                    <a:gd name="T17" fmla="*/ 1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7" h="646">
                      <a:moveTo>
                        <a:pt x="686" y="1"/>
                      </a:moveTo>
                      <a:cubicBezTo>
                        <a:pt x="686" y="1"/>
                        <a:pt x="686" y="1"/>
                        <a:pt x="686" y="1"/>
                      </a:cubicBezTo>
                      <a:cubicBezTo>
                        <a:pt x="681" y="0"/>
                        <a:pt x="676" y="0"/>
                        <a:pt x="671" y="0"/>
                      </a:cubicBezTo>
                      <a:cubicBezTo>
                        <a:pt x="400" y="0"/>
                        <a:pt x="158" y="125"/>
                        <a:pt x="0" y="321"/>
                      </a:cubicBezTo>
                      <a:cubicBezTo>
                        <a:pt x="9" y="321"/>
                        <a:pt x="9" y="321"/>
                        <a:pt x="9" y="321"/>
                      </a:cubicBezTo>
                      <a:cubicBezTo>
                        <a:pt x="207" y="327"/>
                        <a:pt x="401" y="374"/>
                        <a:pt x="579" y="459"/>
                      </a:cubicBezTo>
                      <a:cubicBezTo>
                        <a:pt x="967" y="646"/>
                        <a:pt x="967" y="646"/>
                        <a:pt x="967" y="646"/>
                      </a:cubicBezTo>
                      <a:cubicBezTo>
                        <a:pt x="948" y="562"/>
                        <a:pt x="948" y="562"/>
                        <a:pt x="948" y="562"/>
                      </a:cubicBezTo>
                      <a:cubicBezTo>
                        <a:pt x="901" y="358"/>
                        <a:pt x="812" y="167"/>
                        <a:pt x="686" y="1"/>
                      </a:cubicBezTo>
                      <a:close/>
                    </a:path>
                  </a:pathLst>
                </a:custGeom>
                <a:solidFill>
                  <a:srgbClr val="1D505E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b="1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39332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100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2" t="47104" r="23512" b="13131"/>
            <a:stretch/>
          </p:blipFill>
          <p:spPr bwMode="auto">
            <a:xfrm>
              <a:off x="-1" y="0"/>
              <a:ext cx="914400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4" y="4970721"/>
            <a:ext cx="11218333" cy="83099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5200" baseline="0"/>
            </a:lvl1pPr>
          </a:lstStyle>
          <a:p>
            <a:r>
              <a:rPr lang="en-US" dirty="0" smtClean="0"/>
              <a:t>Place holder for title Bold 52pt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8701" y="691998"/>
            <a:ext cx="7594600" cy="37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7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100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2" t="47104" r="23512" b="13131"/>
            <a:stretch/>
          </p:blipFill>
          <p:spPr bwMode="auto">
            <a:xfrm>
              <a:off x="-1" y="0"/>
              <a:ext cx="914400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1" y="2628781"/>
            <a:ext cx="5863167" cy="160043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5200" baseline="0"/>
            </a:lvl1pPr>
          </a:lstStyle>
          <a:p>
            <a:r>
              <a:rPr lang="en-US" dirty="0" smtClean="0"/>
              <a:t>Place holder for title Bold 52pt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649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100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2" t="47104" r="23512" b="13131"/>
            <a:stretch/>
          </p:blipFill>
          <p:spPr bwMode="auto">
            <a:xfrm>
              <a:off x="-1" y="0"/>
              <a:ext cx="914400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4" y="3013503"/>
            <a:ext cx="11218333" cy="83099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200" baseline="0"/>
            </a:lvl1pPr>
          </a:lstStyle>
          <a:p>
            <a:r>
              <a:rPr lang="en-US" dirty="0" smtClean="0"/>
              <a:t>Place holder for title Bold 52pt</a:t>
            </a:r>
            <a:endParaRPr lang="en-IN" dirty="0"/>
          </a:p>
        </p:txBody>
      </p:sp>
      <p:sp>
        <p:nvSpPr>
          <p:cNvPr id="40" name="Title 1"/>
          <p:cNvSpPr txBox="1">
            <a:spLocks/>
          </p:cNvSpPr>
          <p:nvPr userDrawn="1"/>
        </p:nvSpPr>
        <p:spPr>
          <a:xfrm>
            <a:off x="486834" y="3844500"/>
            <a:ext cx="11218333" cy="641776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5200" b="1" kern="120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z="3600" b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Subtitle if any regular 36pt </a:t>
            </a:r>
            <a:endParaRPr lang="en-IN" sz="3600" b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3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4" y="254000"/>
            <a:ext cx="11218333" cy="443198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6834" y="1052513"/>
            <a:ext cx="11218333" cy="5580062"/>
          </a:xfrm>
        </p:spPr>
        <p:txBody>
          <a:bodyPr/>
          <a:lstStyle>
            <a:lvl1pPr marL="320040" indent="-320040">
              <a:buClr>
                <a:schemeClr val="tx2">
                  <a:lumMod val="75000"/>
                  <a:lumOff val="25000"/>
                </a:schemeClr>
              </a:buClr>
              <a:buSzPct val="120000"/>
              <a:buFont typeface="Wingdings" pitchFamily="2" charset="2"/>
              <a:buChar char="§"/>
              <a:defRPr/>
            </a:lvl1pPr>
            <a:lvl2pPr marL="640080" indent="-274320">
              <a:buClr>
                <a:schemeClr val="tx1">
                  <a:lumMod val="50000"/>
                  <a:lumOff val="50000"/>
                </a:schemeClr>
              </a:buClr>
              <a:buSzPct val="109000"/>
              <a:buFont typeface="Arial" pitchFamily="34" charset="0"/>
              <a:buChar char="•"/>
              <a:defRPr/>
            </a:lvl2pPr>
            <a:lvl3pPr marL="914400" indent="-228600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  <a:defRPr/>
            </a:lvl3pPr>
            <a:lvl4pPr>
              <a:buSzPct val="70000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0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4" y="254000"/>
            <a:ext cx="11218333" cy="443198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9047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and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4" y="254000"/>
            <a:ext cx="11218333" cy="443198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lang="en-US" dirty="0">
                <a:solidFill>
                  <a:schemeClr val="bg2"/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8423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7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9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r="1568" b="2222"/>
          <a:stretch/>
        </p:blipFill>
        <p:spPr>
          <a:xfrm>
            <a:off x="0" y="690936"/>
            <a:ext cx="12192000" cy="6122441"/>
          </a:xfrm>
          <a:prstGeom prst="rect">
            <a:avLst/>
          </a:prstGeom>
        </p:spPr>
      </p:pic>
      <p:sp>
        <p:nvSpPr>
          <p:cNvPr id="51" name="Title Placeholder 21"/>
          <p:cNvSpPr>
            <a:spLocks noGrp="1"/>
          </p:cNvSpPr>
          <p:nvPr>
            <p:ph type="title"/>
          </p:nvPr>
        </p:nvSpPr>
        <p:spPr>
          <a:xfrm>
            <a:off x="486834" y="254000"/>
            <a:ext cx="11218333" cy="451406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ln>
                  <a:noFill/>
                </a:ln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788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10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6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57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41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80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3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9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7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 dirty="0">
                <a:ln>
                  <a:noFill/>
                </a:ln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4" name="Freeform 83"/>
          <p:cNvSpPr/>
          <p:nvPr userDrawn="1"/>
        </p:nvSpPr>
        <p:spPr>
          <a:xfrm>
            <a:off x="0" y="3073400"/>
            <a:ext cx="12192000" cy="3467100"/>
          </a:xfrm>
          <a:custGeom>
            <a:avLst/>
            <a:gdLst>
              <a:gd name="connsiteX0" fmla="*/ 0 w 9144000"/>
              <a:gd name="connsiteY0" fmla="*/ 0 h 4381500"/>
              <a:gd name="connsiteX1" fmla="*/ 9144000 w 9144000"/>
              <a:gd name="connsiteY1" fmla="*/ 0 h 4381500"/>
              <a:gd name="connsiteX2" fmla="*/ 9144000 w 9144000"/>
              <a:gd name="connsiteY2" fmla="*/ 4381500 h 4381500"/>
              <a:gd name="connsiteX3" fmla="*/ 0 w 9144000"/>
              <a:gd name="connsiteY3" fmla="*/ 4381500 h 4381500"/>
              <a:gd name="connsiteX4" fmla="*/ 0 w 9144000"/>
              <a:gd name="connsiteY4" fmla="*/ 0 h 4381500"/>
              <a:gd name="connsiteX0" fmla="*/ 0 w 9144000"/>
              <a:gd name="connsiteY0" fmla="*/ 0 h 4381500"/>
              <a:gd name="connsiteX1" fmla="*/ 9144000 w 9144000"/>
              <a:gd name="connsiteY1" fmla="*/ 4381500 h 4381500"/>
              <a:gd name="connsiteX2" fmla="*/ 0 w 9144000"/>
              <a:gd name="connsiteY2" fmla="*/ 4381500 h 4381500"/>
              <a:gd name="connsiteX3" fmla="*/ 0 w 9144000"/>
              <a:gd name="connsiteY3" fmla="*/ 0 h 4381500"/>
              <a:gd name="connsiteX0" fmla="*/ 0 w 9144000"/>
              <a:gd name="connsiteY0" fmla="*/ 0 h 4381500"/>
              <a:gd name="connsiteX1" fmla="*/ 9144000 w 9144000"/>
              <a:gd name="connsiteY1" fmla="*/ 4381500 h 4381500"/>
              <a:gd name="connsiteX2" fmla="*/ 0 w 9144000"/>
              <a:gd name="connsiteY2" fmla="*/ 4381500 h 4381500"/>
              <a:gd name="connsiteX3" fmla="*/ 0 w 9144000"/>
              <a:gd name="connsiteY3" fmla="*/ 0 h 4381500"/>
              <a:gd name="connsiteX0" fmla="*/ 0 w 9144000"/>
              <a:gd name="connsiteY0" fmla="*/ 0 h 4381500"/>
              <a:gd name="connsiteX1" fmla="*/ 9144000 w 9144000"/>
              <a:gd name="connsiteY1" fmla="*/ 4381500 h 4381500"/>
              <a:gd name="connsiteX2" fmla="*/ 0 w 9144000"/>
              <a:gd name="connsiteY2" fmla="*/ 4381500 h 4381500"/>
              <a:gd name="connsiteX3" fmla="*/ 0 w 9144000"/>
              <a:gd name="connsiteY3" fmla="*/ 0 h 4381500"/>
              <a:gd name="connsiteX0" fmla="*/ 0 w 9144000"/>
              <a:gd name="connsiteY0" fmla="*/ 0 h 4381500"/>
              <a:gd name="connsiteX1" fmla="*/ 9144000 w 9144000"/>
              <a:gd name="connsiteY1" fmla="*/ 4381500 h 4381500"/>
              <a:gd name="connsiteX2" fmla="*/ 0 w 9144000"/>
              <a:gd name="connsiteY2" fmla="*/ 4381500 h 4381500"/>
              <a:gd name="connsiteX3" fmla="*/ 0 w 9144000"/>
              <a:gd name="connsiteY3" fmla="*/ 0 h 4381500"/>
              <a:gd name="connsiteX0" fmla="*/ 0 w 9144000"/>
              <a:gd name="connsiteY0" fmla="*/ 0 h 3467100"/>
              <a:gd name="connsiteX1" fmla="*/ 9144000 w 9144000"/>
              <a:gd name="connsiteY1" fmla="*/ 3467100 h 3467100"/>
              <a:gd name="connsiteX2" fmla="*/ 0 w 9144000"/>
              <a:gd name="connsiteY2" fmla="*/ 3467100 h 3467100"/>
              <a:gd name="connsiteX3" fmla="*/ 0 w 9144000"/>
              <a:gd name="connsiteY3" fmla="*/ 0 h 3467100"/>
              <a:gd name="connsiteX0" fmla="*/ 0 w 9144000"/>
              <a:gd name="connsiteY0" fmla="*/ 0 h 3467100"/>
              <a:gd name="connsiteX1" fmla="*/ 9144000 w 9144000"/>
              <a:gd name="connsiteY1" fmla="*/ 3467100 h 3467100"/>
              <a:gd name="connsiteX2" fmla="*/ 0 w 9144000"/>
              <a:gd name="connsiteY2" fmla="*/ 3467100 h 3467100"/>
              <a:gd name="connsiteX3" fmla="*/ 0 w 9144000"/>
              <a:gd name="connsiteY3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67100">
                <a:moveTo>
                  <a:pt x="0" y="0"/>
                </a:moveTo>
                <a:cubicBezTo>
                  <a:pt x="469900" y="1727200"/>
                  <a:pt x="2133600" y="3009900"/>
                  <a:pt x="9144000" y="3467100"/>
                </a:cubicBezTo>
                <a:lnTo>
                  <a:pt x="0" y="34671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9000"/>
                </a:schemeClr>
              </a:gs>
              <a:gs pos="24000">
                <a:schemeClr val="bg1"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 flipH="1">
            <a:off x="1615" y="6562726"/>
            <a:ext cx="9842500" cy="253999"/>
          </a:xfrm>
          <a:custGeom>
            <a:avLst/>
            <a:gdLst>
              <a:gd name="connsiteX0" fmla="*/ 0 w 6141720"/>
              <a:gd name="connsiteY0" fmla="*/ 0 h 502920"/>
              <a:gd name="connsiteX1" fmla="*/ 5938520 w 6141720"/>
              <a:gd name="connsiteY1" fmla="*/ 0 h 502920"/>
              <a:gd name="connsiteX2" fmla="*/ 6141720 w 6141720"/>
              <a:gd name="connsiteY2" fmla="*/ 251460 h 502920"/>
              <a:gd name="connsiteX3" fmla="*/ 5938520 w 6141720"/>
              <a:gd name="connsiteY3" fmla="*/ 502920 h 502920"/>
              <a:gd name="connsiteX4" fmla="*/ 0 w 6141720"/>
              <a:gd name="connsiteY4" fmla="*/ 502920 h 502920"/>
              <a:gd name="connsiteX5" fmla="*/ 203200 w 6141720"/>
              <a:gd name="connsiteY5" fmla="*/ 251460 h 502920"/>
              <a:gd name="connsiteX6" fmla="*/ 0 w 6141720"/>
              <a:gd name="connsiteY6" fmla="*/ 0 h 502920"/>
              <a:gd name="connsiteX0" fmla="*/ 0 w 5938520"/>
              <a:gd name="connsiteY0" fmla="*/ 0 h 502920"/>
              <a:gd name="connsiteX1" fmla="*/ 5938520 w 5938520"/>
              <a:gd name="connsiteY1" fmla="*/ 0 h 502920"/>
              <a:gd name="connsiteX2" fmla="*/ 5938520 w 5938520"/>
              <a:gd name="connsiteY2" fmla="*/ 502920 h 502920"/>
              <a:gd name="connsiteX3" fmla="*/ 0 w 5938520"/>
              <a:gd name="connsiteY3" fmla="*/ 502920 h 502920"/>
              <a:gd name="connsiteX4" fmla="*/ 203200 w 5938520"/>
              <a:gd name="connsiteY4" fmla="*/ 251460 h 502920"/>
              <a:gd name="connsiteX5" fmla="*/ 0 w 5938520"/>
              <a:gd name="connsiteY5" fmla="*/ 0 h 502920"/>
              <a:gd name="connsiteX0" fmla="*/ 0 w 5938520"/>
              <a:gd name="connsiteY0" fmla="*/ 0 h 502920"/>
              <a:gd name="connsiteX1" fmla="*/ 5938520 w 5938520"/>
              <a:gd name="connsiteY1" fmla="*/ 0 h 502920"/>
              <a:gd name="connsiteX2" fmla="*/ 5938520 w 5938520"/>
              <a:gd name="connsiteY2" fmla="*/ 502920 h 502920"/>
              <a:gd name="connsiteX3" fmla="*/ 0 w 5938520"/>
              <a:gd name="connsiteY3" fmla="*/ 502920 h 502920"/>
              <a:gd name="connsiteX4" fmla="*/ 120721 w 5938520"/>
              <a:gd name="connsiteY4" fmla="*/ 251461 h 502920"/>
              <a:gd name="connsiteX5" fmla="*/ 0 w 5938520"/>
              <a:gd name="connsiteY5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8520" h="502920">
                <a:moveTo>
                  <a:pt x="0" y="0"/>
                </a:moveTo>
                <a:lnTo>
                  <a:pt x="5938520" y="0"/>
                </a:lnTo>
                <a:lnTo>
                  <a:pt x="5938520" y="502920"/>
                </a:lnTo>
                <a:lnTo>
                  <a:pt x="0" y="502920"/>
                </a:lnTo>
                <a:lnTo>
                  <a:pt x="120721" y="25146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FEF75"/>
              </a:gs>
              <a:gs pos="17000">
                <a:srgbClr val="FFE947">
                  <a:alpha val="37000"/>
                </a:srgbClr>
              </a:gs>
              <a:gs pos="53000">
                <a:srgbClr val="FFC000"/>
              </a:gs>
              <a:gs pos="49000">
                <a:srgbClr val="FFEB75"/>
              </a:gs>
            </a:gsLst>
            <a:lin ang="5400000" scaled="0"/>
          </a:gradFill>
          <a:ln>
            <a:solidFill>
              <a:srgbClr val="FFC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1736420" y="6562726"/>
            <a:ext cx="444497" cy="253999"/>
          </a:xfrm>
          <a:custGeom>
            <a:avLst/>
            <a:gdLst>
              <a:gd name="connsiteX0" fmla="*/ 0 w 6141720"/>
              <a:gd name="connsiteY0" fmla="*/ 0 h 502920"/>
              <a:gd name="connsiteX1" fmla="*/ 5938520 w 6141720"/>
              <a:gd name="connsiteY1" fmla="*/ 0 h 502920"/>
              <a:gd name="connsiteX2" fmla="*/ 6141720 w 6141720"/>
              <a:gd name="connsiteY2" fmla="*/ 251460 h 502920"/>
              <a:gd name="connsiteX3" fmla="*/ 5938520 w 6141720"/>
              <a:gd name="connsiteY3" fmla="*/ 502920 h 502920"/>
              <a:gd name="connsiteX4" fmla="*/ 0 w 6141720"/>
              <a:gd name="connsiteY4" fmla="*/ 502920 h 502920"/>
              <a:gd name="connsiteX5" fmla="*/ 203200 w 6141720"/>
              <a:gd name="connsiteY5" fmla="*/ 251460 h 502920"/>
              <a:gd name="connsiteX6" fmla="*/ 0 w 6141720"/>
              <a:gd name="connsiteY6" fmla="*/ 0 h 502920"/>
              <a:gd name="connsiteX0" fmla="*/ 0 w 5938520"/>
              <a:gd name="connsiteY0" fmla="*/ 0 h 502920"/>
              <a:gd name="connsiteX1" fmla="*/ 5938520 w 5938520"/>
              <a:gd name="connsiteY1" fmla="*/ 0 h 502920"/>
              <a:gd name="connsiteX2" fmla="*/ 5938520 w 5938520"/>
              <a:gd name="connsiteY2" fmla="*/ 502920 h 502920"/>
              <a:gd name="connsiteX3" fmla="*/ 0 w 5938520"/>
              <a:gd name="connsiteY3" fmla="*/ 502920 h 502920"/>
              <a:gd name="connsiteX4" fmla="*/ 203200 w 5938520"/>
              <a:gd name="connsiteY4" fmla="*/ 251460 h 502920"/>
              <a:gd name="connsiteX5" fmla="*/ 0 w 5938520"/>
              <a:gd name="connsiteY5" fmla="*/ 0 h 502920"/>
              <a:gd name="connsiteX0" fmla="*/ 0 w 5938520"/>
              <a:gd name="connsiteY0" fmla="*/ 0 h 502920"/>
              <a:gd name="connsiteX1" fmla="*/ 5938520 w 5938520"/>
              <a:gd name="connsiteY1" fmla="*/ 0 h 502920"/>
              <a:gd name="connsiteX2" fmla="*/ 5938520 w 5938520"/>
              <a:gd name="connsiteY2" fmla="*/ 502920 h 502920"/>
              <a:gd name="connsiteX3" fmla="*/ 0 w 5938520"/>
              <a:gd name="connsiteY3" fmla="*/ 502920 h 502920"/>
              <a:gd name="connsiteX4" fmla="*/ 2961748 w 5938520"/>
              <a:gd name="connsiteY4" fmla="*/ 251461 h 502920"/>
              <a:gd name="connsiteX5" fmla="*/ 0 w 5938520"/>
              <a:gd name="connsiteY5" fmla="*/ 0 h 502920"/>
              <a:gd name="connsiteX0" fmla="*/ 0 w 5938520"/>
              <a:gd name="connsiteY0" fmla="*/ 0 h 502920"/>
              <a:gd name="connsiteX1" fmla="*/ 5938520 w 5938520"/>
              <a:gd name="connsiteY1" fmla="*/ 0 h 502920"/>
              <a:gd name="connsiteX2" fmla="*/ 5938520 w 5938520"/>
              <a:gd name="connsiteY2" fmla="*/ 502920 h 502920"/>
              <a:gd name="connsiteX3" fmla="*/ 0 w 5938520"/>
              <a:gd name="connsiteY3" fmla="*/ 502920 h 502920"/>
              <a:gd name="connsiteX4" fmla="*/ 2003922 w 5938520"/>
              <a:gd name="connsiteY4" fmla="*/ 239196 h 502920"/>
              <a:gd name="connsiteX5" fmla="*/ 0 w 5938520"/>
              <a:gd name="connsiteY5" fmla="*/ 0 h 502920"/>
              <a:gd name="connsiteX0" fmla="*/ 0 w 5938520"/>
              <a:gd name="connsiteY0" fmla="*/ 0 h 502920"/>
              <a:gd name="connsiteX1" fmla="*/ 5938520 w 5938520"/>
              <a:gd name="connsiteY1" fmla="*/ 0 h 502920"/>
              <a:gd name="connsiteX2" fmla="*/ 5938520 w 5938520"/>
              <a:gd name="connsiteY2" fmla="*/ 502920 h 502920"/>
              <a:gd name="connsiteX3" fmla="*/ 0 w 5938520"/>
              <a:gd name="connsiteY3" fmla="*/ 502920 h 502920"/>
              <a:gd name="connsiteX4" fmla="*/ 2578618 w 5938520"/>
              <a:gd name="connsiteY4" fmla="*/ 239197 h 502920"/>
              <a:gd name="connsiteX5" fmla="*/ 0 w 5938520"/>
              <a:gd name="connsiteY5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8520" h="502920">
                <a:moveTo>
                  <a:pt x="0" y="0"/>
                </a:moveTo>
                <a:lnTo>
                  <a:pt x="5938520" y="0"/>
                </a:lnTo>
                <a:lnTo>
                  <a:pt x="5938520" y="502920"/>
                </a:lnTo>
                <a:lnTo>
                  <a:pt x="0" y="502920"/>
                </a:lnTo>
                <a:lnTo>
                  <a:pt x="2578618" y="2391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FEF75"/>
              </a:gs>
              <a:gs pos="17000">
                <a:srgbClr val="FFE947">
                  <a:alpha val="37000"/>
                </a:srgbClr>
              </a:gs>
              <a:gs pos="53000">
                <a:srgbClr val="FFC000"/>
              </a:gs>
              <a:gs pos="49000">
                <a:srgbClr val="FFEB75"/>
              </a:gs>
            </a:gsLst>
            <a:lin ang="5400000" scaled="0"/>
          </a:gradFill>
          <a:ln>
            <a:solidFill>
              <a:srgbClr val="FFC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24point0logo_200-P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59024" y="6505575"/>
            <a:ext cx="1877392" cy="323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209550"/>
          </a:xfrm>
          <a:prstGeom prst="rect">
            <a:avLst/>
          </a:prstGeom>
          <a:solidFill>
            <a:srgbClr val="21596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95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56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56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3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50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35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1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97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25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20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1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verti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6858000"/>
          </a:xfrm>
        </p:grpSpPr>
        <p:sp>
          <p:nvSpPr>
            <p:cNvPr id="127" name="Rectangle 12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2" t="47104" r="23512" b="13131"/>
            <a:stretch/>
          </p:blipFill>
          <p:spPr bwMode="auto">
            <a:xfrm>
              <a:off x="-1" y="0"/>
              <a:ext cx="914400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86834" y="4326352"/>
            <a:ext cx="11218333" cy="747897"/>
          </a:xfrm>
        </p:spPr>
        <p:txBody>
          <a:bodyPr vert="horz" wrap="square" lIns="0" tIns="0" rIns="0" bIns="0" anchor="b">
            <a:spAutoFit/>
          </a:bodyPr>
          <a:lstStyle>
            <a:lvl1pPr algn="ctr">
              <a:lnSpc>
                <a:spcPct val="100000"/>
              </a:lnSpc>
              <a:defRPr kumimoji="0" lang="en-US" sz="5400" b="1" i="0" u="none" strike="noStrike" kern="1200" cap="none" spc="0" normalizeH="0" baseline="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 smtClean="0"/>
              <a:t>Use this slide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86834" y="5224458"/>
            <a:ext cx="11218333" cy="430887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Products with subtitles</a:t>
            </a:r>
            <a:endParaRPr kumimoji="0"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484034" y="1107436"/>
            <a:ext cx="4908852" cy="3681639"/>
            <a:chOff x="3600119" y="1191540"/>
            <a:chExt cx="5178756" cy="5178756"/>
          </a:xfrm>
        </p:grpSpPr>
        <p:sp>
          <p:nvSpPr>
            <p:cNvPr id="27" name="Donut 26"/>
            <p:cNvSpPr/>
            <p:nvPr/>
          </p:nvSpPr>
          <p:spPr>
            <a:xfrm>
              <a:off x="3600119" y="1191540"/>
              <a:ext cx="5178756" cy="5178756"/>
            </a:xfrm>
            <a:prstGeom prst="donut">
              <a:avLst>
                <a:gd name="adj" fmla="val 9422"/>
              </a:avLst>
            </a:prstGeom>
            <a:solidFill>
              <a:srgbClr val="92D05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IN" kern="0" dirty="0">
                <a:solidFill>
                  <a:srgbClr val="FFFFFF"/>
                </a:solidFill>
              </a:endParaRPr>
            </a:p>
          </p:txBody>
        </p:sp>
        <p:sp>
          <p:nvSpPr>
            <p:cNvPr id="47" name="Donut 46"/>
            <p:cNvSpPr/>
            <p:nvPr/>
          </p:nvSpPr>
          <p:spPr>
            <a:xfrm>
              <a:off x="4082892" y="1674313"/>
              <a:ext cx="4213210" cy="4213210"/>
            </a:xfrm>
            <a:prstGeom prst="donut">
              <a:avLst>
                <a:gd name="adj" fmla="val 11197"/>
              </a:avLst>
            </a:prstGeom>
            <a:solidFill>
              <a:srgbClr val="7F7F7F">
                <a:lumMod val="40000"/>
                <a:lumOff val="60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IN" kern="0" dirty="0">
                <a:solidFill>
                  <a:srgbClr val="FFFFFF"/>
                </a:solidFill>
              </a:endParaRPr>
            </a:p>
          </p:txBody>
        </p:sp>
        <p:sp>
          <p:nvSpPr>
            <p:cNvPr id="48" name="Donut 47"/>
            <p:cNvSpPr/>
            <p:nvPr/>
          </p:nvSpPr>
          <p:spPr>
            <a:xfrm>
              <a:off x="4556718" y="2148139"/>
              <a:ext cx="3265558" cy="3265558"/>
            </a:xfrm>
            <a:prstGeom prst="donut">
              <a:avLst>
                <a:gd name="adj" fmla="val 14757"/>
              </a:avLst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IN" kern="0" dirty="0">
                <a:solidFill>
                  <a:srgbClr val="FFFFFF"/>
                </a:solidFill>
              </a:endParaRPr>
            </a:p>
          </p:txBody>
        </p:sp>
        <p:sp>
          <p:nvSpPr>
            <p:cNvPr id="49" name="Donut 48"/>
            <p:cNvSpPr/>
            <p:nvPr/>
          </p:nvSpPr>
          <p:spPr>
            <a:xfrm>
              <a:off x="5030543" y="2621964"/>
              <a:ext cx="2317908" cy="2317908"/>
            </a:xfrm>
            <a:prstGeom prst="donut">
              <a:avLst>
                <a:gd name="adj" fmla="val 20677"/>
              </a:avLst>
            </a:prstGeom>
            <a:solidFill>
              <a:srgbClr val="7F7F7F">
                <a:lumMod val="40000"/>
                <a:lumOff val="60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IN" kern="0" dirty="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503881" y="3095302"/>
              <a:ext cx="1371232" cy="1371232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IN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5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69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82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10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39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94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5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55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5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53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de by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6858000"/>
          </a:xfrm>
        </p:grpSpPr>
        <p:sp>
          <p:nvSpPr>
            <p:cNvPr id="127" name="Rectangle 12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2" t="47104" r="23512" b="13131"/>
            <a:stretch/>
          </p:blipFill>
          <p:spPr bwMode="auto">
            <a:xfrm>
              <a:off x="-1" y="0"/>
              <a:ext cx="914400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5802490" y="2839334"/>
            <a:ext cx="5902677" cy="747897"/>
          </a:xfr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kumimoji="0" lang="en-US" sz="5400" b="1" i="0" u="none" strike="noStrike" kern="1200" cap="none" spc="0" normalizeH="0" baseline="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 smtClean="0"/>
              <a:t>Use this slide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5802490" y="3577783"/>
            <a:ext cx="5902677" cy="49244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320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Products with subtitles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00376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38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7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96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05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06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59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26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59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0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er -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6858000"/>
          </a:xfrm>
        </p:grpSpPr>
        <p:sp>
          <p:nvSpPr>
            <p:cNvPr id="127" name="Rectangle 12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2" t="47104" r="23512" b="13131"/>
            <a:stretch/>
          </p:blipFill>
          <p:spPr bwMode="auto">
            <a:xfrm>
              <a:off x="-1" y="0"/>
              <a:ext cx="9144001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86834" y="2839334"/>
            <a:ext cx="11218333" cy="747897"/>
          </a:xfrm>
        </p:spPr>
        <p:txBody>
          <a:bodyPr vert="horz" wrap="square" lIns="0" tIns="0" rIns="0" bIns="0" anchor="b">
            <a:spAutoFit/>
          </a:bodyPr>
          <a:lstStyle>
            <a:lvl1pPr algn="ctr">
              <a:lnSpc>
                <a:spcPct val="100000"/>
              </a:lnSpc>
              <a:defRPr kumimoji="0" lang="en-US" sz="5400" b="1" i="0" u="none" strike="noStrike" kern="1200" cap="none" spc="0" normalizeH="0" baseline="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 smtClean="0"/>
              <a:t>Use this slide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86834" y="3577783"/>
            <a:ext cx="11218333" cy="492443"/>
          </a:xfr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320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j-lt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Products with subtitles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67071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19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98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29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40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38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21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38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7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63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9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4" y="254000"/>
            <a:ext cx="11218333" cy="443198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6834" y="1052513"/>
            <a:ext cx="11218333" cy="5580062"/>
          </a:xfrm>
        </p:spPr>
        <p:txBody>
          <a:bodyPr/>
          <a:lstStyle>
            <a:lvl1pPr marL="320040" indent="-320040">
              <a:buClr>
                <a:schemeClr val="tx2">
                  <a:lumMod val="75000"/>
                  <a:lumOff val="25000"/>
                </a:schemeClr>
              </a:buClr>
              <a:buSzPct val="120000"/>
              <a:buFont typeface="Wingdings" pitchFamily="2" charset="2"/>
              <a:buChar char="§"/>
              <a:defRPr/>
            </a:lvl1pPr>
            <a:lvl2pPr marL="640080" indent="-274320">
              <a:buClr>
                <a:schemeClr val="tx1">
                  <a:lumMod val="50000"/>
                  <a:lumOff val="50000"/>
                </a:schemeClr>
              </a:buClr>
              <a:buSzPct val="109000"/>
              <a:buFont typeface="Arial" pitchFamily="34" charset="0"/>
              <a:buChar char="•"/>
              <a:defRPr/>
            </a:lvl2pPr>
            <a:lvl3pPr marL="914400" indent="-228600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  <a:defRPr/>
            </a:lvl3pPr>
            <a:lvl4pPr>
              <a:buSzPct val="70000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1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654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1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4" y="254000"/>
            <a:ext cx="11218333" cy="443198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9951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 and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486834" y="254000"/>
            <a:ext cx="11218333" cy="443198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lang="en-US" dirty="0">
                <a:solidFill>
                  <a:schemeClr val="bg2"/>
                </a:solidFill>
                <a:cs typeface="Calibri" panose="020F0502020204030204" pitchFamily="34" charset="0"/>
              </a:defRPr>
            </a:lvl1pPr>
          </a:lstStyle>
          <a:p>
            <a:pPr lvl="0"/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7396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6834" y="254000"/>
            <a:ext cx="11218333" cy="443198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6835" y="1233487"/>
            <a:ext cx="11218333" cy="52292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9136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ln>
            <a:noFill/>
          </a:ln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ln>
            <a:noFill/>
          </a:ln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ln>
            <a:noFill/>
          </a:ln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ln>
            <a:noFill/>
          </a:ln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ln>
            <a:noFill/>
          </a:ln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ln>
            <a:noFill/>
          </a:ln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6834" y="254000"/>
            <a:ext cx="11218333" cy="443198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6835" y="1233487"/>
            <a:ext cx="11218333" cy="52292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3903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ln>
            <a:noFill/>
          </a:ln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6834" y="254000"/>
            <a:ext cx="11218333" cy="443198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6835" y="1233487"/>
            <a:ext cx="11218333" cy="52292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7752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ln>
            <a:noFill/>
          </a:ln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4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3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4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2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4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4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4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2642-51EB-4CED-9FCB-668DD1674BC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2015-12-30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6C7C5-09D3-43E5-A6E4-4D73749CB5D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7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hange-Day-AB-415285415332270/" TargetMode="External"/><Relationship Id="rId2" Type="http://schemas.openxmlformats.org/officeDocument/2006/relationships/hyperlink" Target="http://www.changedayab.ca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instagram.com/changedayab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SAMPLE Template for your own mini campaign</a:t>
            </a:r>
            <a:br>
              <a:rPr lang="en-CA" sz="4000" dirty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>
                <a:solidFill>
                  <a:srgbClr val="FF0000"/>
                </a:solidFill>
              </a:rPr>
              <a:t>Family Presence</a:t>
            </a:r>
            <a:endParaRPr lang="en-CA" sz="4000" dirty="0">
              <a:solidFill>
                <a:srgbClr val="002060"/>
              </a:solidFill>
              <a:latin typeface="PhosphateSolid" panose="0200060602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93128"/>
            <a:ext cx="8534400" cy="1752600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Twitter  </a:t>
            </a:r>
            <a:r>
              <a:rPr lang="en-CA" dirty="0">
                <a:solidFill>
                  <a:srgbClr val="FF0000"/>
                </a:solidFill>
              </a:rPr>
              <a:t>#FamilyPresence </a:t>
            </a:r>
          </a:p>
          <a:p>
            <a:r>
              <a:rPr lang="en-CA" dirty="0">
                <a:solidFill>
                  <a:srgbClr val="FF0000"/>
                </a:solidFill>
              </a:rPr>
              <a:t>@ChangeDayAB     </a:t>
            </a:r>
            <a:r>
              <a:rPr lang="en-CA" dirty="0"/>
              <a:t>#ChangeDayAB</a:t>
            </a:r>
          </a:p>
          <a:p>
            <a:r>
              <a:rPr lang="en-CA" dirty="0"/>
              <a:t>Web:  </a:t>
            </a:r>
            <a:r>
              <a:rPr lang="en-CA" dirty="0">
                <a:hlinkClick r:id="rId2"/>
              </a:rPr>
              <a:t>http://www.changedayab.ca/</a:t>
            </a:r>
            <a:endParaRPr lang="en-CA" dirty="0"/>
          </a:p>
          <a:p>
            <a:r>
              <a:rPr lang="en-CA" dirty="0"/>
              <a:t>Facebook: </a:t>
            </a:r>
            <a:r>
              <a:rPr lang="en-CA" dirty="0">
                <a:hlinkClick r:id="rId3"/>
              </a:rPr>
              <a:t>https://www.facebook.com/Change-Day-AB-415285415332270/</a:t>
            </a:r>
            <a:r>
              <a:rPr lang="en-CA" dirty="0"/>
              <a:t> </a:t>
            </a:r>
          </a:p>
          <a:p>
            <a:r>
              <a:rPr lang="en-CA" dirty="0"/>
              <a:t>Instagram: </a:t>
            </a:r>
            <a:r>
              <a:rPr lang="en-CA" dirty="0">
                <a:hlinkClick r:id="rId4"/>
              </a:rPr>
              <a:t>https://www.instagram.com/changedayab/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06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457201"/>
            <a:ext cx="5979886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Patient </a:t>
            </a:r>
            <a:r>
              <a:rPr lang="en-CA" dirty="0" smtClean="0"/>
              <a:t>&amp; </a:t>
            </a:r>
            <a:r>
              <a:rPr lang="en-CA" dirty="0"/>
              <a:t>Family Centred Care means: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 smtClean="0">
              <a:solidFill>
                <a:srgbClr val="002060"/>
              </a:solidFill>
              <a:latin typeface="PhosphateSolid" panose="02000606020000020004" pitchFamily="2" charset="0"/>
            </a:endParaRPr>
          </a:p>
          <a:p>
            <a:pPr marL="0" indent="0">
              <a:buNone/>
            </a:pPr>
            <a:endParaRPr lang="en-CA" dirty="0">
              <a:solidFill>
                <a:srgbClr val="002060"/>
              </a:solidFill>
              <a:latin typeface="PhosphateSolid" panose="02000606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807200" y="2092305"/>
            <a:ext cx="5384800" cy="3688196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Dignity and Respect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Information Sharing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Participation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Collaboration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Eliminate public confusion across hospital units, programs and facilities.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Assist </a:t>
            </a:r>
            <a:r>
              <a:rPr lang="en-CA" sz="2400" dirty="0" smtClean="0">
                <a:solidFill>
                  <a:prstClr val="black"/>
                </a:solidFill>
              </a:rPr>
              <a:t>families &amp; </a:t>
            </a:r>
            <a:r>
              <a:rPr lang="en-CA" sz="2400" dirty="0">
                <a:solidFill>
                  <a:prstClr val="black"/>
                </a:solidFill>
              </a:rPr>
              <a:t>friends to partner with healthcare </a:t>
            </a:r>
            <a:r>
              <a:rPr lang="en-CA" sz="2400" dirty="0" smtClean="0">
                <a:solidFill>
                  <a:prstClr val="black"/>
                </a:solidFill>
              </a:rPr>
              <a:t>providers </a:t>
            </a:r>
            <a:r>
              <a:rPr lang="en-CA" sz="2400" dirty="0">
                <a:solidFill>
                  <a:prstClr val="black"/>
                </a:solidFill>
              </a:rPr>
              <a:t>for </a:t>
            </a:r>
            <a:r>
              <a:rPr lang="en-CA" sz="2400" dirty="0" smtClean="0">
                <a:solidFill>
                  <a:prstClr val="black"/>
                </a:solidFill>
              </a:rPr>
              <a:t>safe, compassionate </a:t>
            </a:r>
            <a:r>
              <a:rPr lang="en-CA" sz="2400" dirty="0">
                <a:solidFill>
                  <a:prstClr val="black"/>
                </a:solidFill>
              </a:rPr>
              <a:t>care. </a:t>
            </a:r>
            <a:endParaRPr lang="en-CA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43" y="2177460"/>
            <a:ext cx="4933043" cy="3646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097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63084" y="2645229"/>
            <a:ext cx="10363200" cy="2612571"/>
          </a:xfrm>
        </p:spPr>
        <p:txBody>
          <a:bodyPr>
            <a:normAutofit fontScale="92500"/>
          </a:bodyPr>
          <a:lstStyle/>
          <a:p>
            <a:pPr lvl="0" algn="ctr">
              <a:spcBef>
                <a:spcPts val="0"/>
              </a:spcBef>
            </a:pPr>
            <a:r>
              <a:rPr lang="en-US" sz="6000" b="1" dirty="0">
                <a:solidFill>
                  <a:srgbClr val="FF0000"/>
                </a:solidFill>
                <a:cs typeface="Arial" pitchFamily="34" charset="0"/>
              </a:rPr>
              <a:t>Family and Friends Participate. </a:t>
            </a:r>
          </a:p>
          <a:p>
            <a:pPr lvl="0" algn="ctr">
              <a:spcBef>
                <a:spcPts val="0"/>
              </a:spcBef>
            </a:pPr>
            <a:r>
              <a:rPr lang="en-US" sz="6000" b="1" dirty="0">
                <a:solidFill>
                  <a:srgbClr val="FF0000"/>
                </a:solidFill>
                <a:cs typeface="Arial" pitchFamily="34" charset="0"/>
              </a:rPr>
              <a:t>Guests of the Patient are Visitors.</a:t>
            </a:r>
            <a:endParaRPr lang="en-CA" sz="6000" dirty="0">
              <a:solidFill>
                <a:srgbClr val="FF0000"/>
              </a:solidFill>
            </a:endParaRPr>
          </a:p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Healthcare providers offer education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share information about how to partner, </a:t>
            </a:r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o that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families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are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prepared and feel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welcomed. 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084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2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1559378" y="2106387"/>
            <a:ext cx="9217479" cy="1567542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dirty="0" smtClean="0">
                <a:latin typeface="PhosphateSolid" panose="02000606020000020004"/>
              </a:rPr>
              <a:t>Welcoming is the concept- </a:t>
            </a:r>
            <a:r>
              <a:rPr lang="en-C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PhosphateSolid" panose="02000606020000020004"/>
              </a:rPr>
              <a:t>families/friends</a:t>
            </a:r>
            <a:r>
              <a:rPr lang="en-CA" sz="4000" dirty="0" smtClean="0">
                <a:latin typeface="PhosphateSolid" panose="02000606020000020004"/>
              </a:rPr>
              <a:t> </a:t>
            </a:r>
            <a:endParaRPr lang="en-CA" sz="4000" dirty="0" smtClean="0">
              <a:latin typeface="PhosphateSolid" panose="02000606020000020004"/>
            </a:endParaRPr>
          </a:p>
          <a:p>
            <a:pPr marL="0" indent="0" algn="ctr">
              <a:buNone/>
            </a:pPr>
            <a:r>
              <a:rPr lang="en-CA" sz="4000" dirty="0" smtClean="0">
                <a:latin typeface="PhosphateSolid" panose="02000606020000020004"/>
              </a:rPr>
              <a:t>are </a:t>
            </a:r>
            <a:r>
              <a:rPr lang="en-C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PhosphateSolid" panose="02000606020000020004"/>
              </a:rPr>
              <a:t>NOT</a:t>
            </a:r>
            <a:r>
              <a:rPr lang="en-CA" sz="4000" dirty="0" smtClean="0">
                <a:latin typeface="PhosphateSolid" panose="02000606020000020004"/>
              </a:rPr>
              <a:t> visitors but are our </a:t>
            </a:r>
            <a:r>
              <a:rPr lang="en-CA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PhosphateSolid" panose="02000606020000020004"/>
              </a:rPr>
              <a:t>partners in care.</a:t>
            </a:r>
            <a:endParaRPr lang="en-C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osphateSolid" panose="02000606020000020004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59378" y="4131204"/>
            <a:ext cx="9217479" cy="1028623"/>
          </a:xfrm>
          <a:prstGeom prst="rect">
            <a:avLst/>
          </a:prstGeom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900" dirty="0" smtClean="0">
                <a:latin typeface="PhosphateSolid" panose="02000606020000020004"/>
              </a:rPr>
              <a:t>Let’s talk candidly about current practices and needs for staff support around visiting vs. </a:t>
            </a:r>
            <a:r>
              <a:rPr lang="en-CA" sz="3900" dirty="0" smtClean="0">
                <a:solidFill>
                  <a:srgbClr val="FF0000"/>
                </a:solidFill>
                <a:latin typeface="PhosphateSolid" panose="02000606020000020004"/>
              </a:rPr>
              <a:t>family presence.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10966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75" y="6075005"/>
            <a:ext cx="11752525" cy="332399"/>
          </a:xfrm>
        </p:spPr>
        <p:txBody>
          <a:bodyPr/>
          <a:lstStyle/>
          <a:p>
            <a:pPr algn="ctr"/>
            <a:r>
              <a:rPr lang="en-US" sz="2400" b="0" dirty="0" smtClean="0">
                <a:latin typeface="Calibri" panose="020F0502020204030204" pitchFamily="34" charset="0"/>
              </a:rPr>
              <a:t>(@Pts4Chg: Twitter poll Nov 28</a:t>
            </a:r>
            <a:r>
              <a:rPr lang="en-US" sz="2400" b="0" baseline="30000" dirty="0" smtClean="0">
                <a:latin typeface="Calibri" panose="020F0502020204030204" pitchFamily="34" charset="0"/>
              </a:rPr>
              <a:t>th</a:t>
            </a:r>
            <a:r>
              <a:rPr lang="en-US" sz="2400" b="0" dirty="0" smtClean="0">
                <a:latin typeface="Calibri" panose="020F0502020204030204" pitchFamily="34" charset="0"/>
              </a:rPr>
              <a:t> 2015  58 votes)</a:t>
            </a:r>
            <a:endParaRPr lang="en-US" sz="2400" b="0" dirty="0"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72038" y="2437802"/>
            <a:ext cx="2447924" cy="2447924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soft" dir="t">
              <a:rot lat="0" lon="0" rev="16800000"/>
            </a:lightRig>
          </a:scene3d>
          <a:sp3d prstMaterial="plastic">
            <a:bevelT w="984250" h="635000" prst="hardEdge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4178300" y="1744064"/>
            <a:ext cx="3835400" cy="3835400"/>
          </a:xfrm>
          <a:prstGeom prst="donut">
            <a:avLst>
              <a:gd name="adj" fmla="val 17880"/>
            </a:avLst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9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93080" y="3158844"/>
            <a:ext cx="1005840" cy="10058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40000"/>
                  <a:lumOff val="60000"/>
                  <a:alpha val="82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283077" y="1825026"/>
            <a:ext cx="3627438" cy="3627438"/>
          </a:xfrm>
          <a:prstGeom prst="donut">
            <a:avLst>
              <a:gd name="adj" fmla="val 133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>
            <a:off x="4276724" y="1831374"/>
            <a:ext cx="3619500" cy="3619500"/>
          </a:xfrm>
          <a:prstGeom prst="blockArc">
            <a:avLst>
              <a:gd name="adj1" fmla="val 13963148"/>
              <a:gd name="adj2" fmla="val 14869021"/>
              <a:gd name="adj3" fmla="val 13465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92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31" name="Block Arc 30"/>
          <p:cNvSpPr/>
          <p:nvPr/>
        </p:nvSpPr>
        <p:spPr>
          <a:xfrm flipH="1">
            <a:off x="4273550" y="1839314"/>
            <a:ext cx="3619500" cy="3619500"/>
          </a:xfrm>
          <a:prstGeom prst="blockArc">
            <a:avLst>
              <a:gd name="adj1" fmla="val 18422240"/>
              <a:gd name="adj2" fmla="val 19291936"/>
              <a:gd name="adj3" fmla="val 1328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4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32" name="Block Arc 31"/>
          <p:cNvSpPr/>
          <p:nvPr/>
        </p:nvSpPr>
        <p:spPr>
          <a:xfrm flipH="1">
            <a:off x="4283075" y="1832964"/>
            <a:ext cx="3619500" cy="3619500"/>
          </a:xfrm>
          <a:prstGeom prst="blockArc">
            <a:avLst>
              <a:gd name="adj1" fmla="val 19338488"/>
              <a:gd name="adj2" fmla="val 20251795"/>
              <a:gd name="adj3" fmla="val 13200"/>
            </a:avLst>
          </a:prstGeom>
          <a:gradFill flip="none" rotWithShape="1">
            <a:gsLst>
              <a:gs pos="1600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33" name="Block Arc 32"/>
          <p:cNvSpPr/>
          <p:nvPr/>
        </p:nvSpPr>
        <p:spPr>
          <a:xfrm flipH="1">
            <a:off x="4283075" y="1829789"/>
            <a:ext cx="3619500" cy="3619500"/>
          </a:xfrm>
          <a:prstGeom prst="blockArc">
            <a:avLst>
              <a:gd name="adj1" fmla="val 21171274"/>
              <a:gd name="adj2" fmla="val 441709"/>
              <a:gd name="adj3" fmla="val 13381"/>
            </a:avLst>
          </a:prstGeom>
          <a:gradFill flip="none" rotWithShape="1">
            <a:gsLst>
              <a:gs pos="1100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34" name="Block Arc 33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11262838"/>
              <a:gd name="adj2" fmla="val 12151978"/>
              <a:gd name="adj3" fmla="val 13223"/>
            </a:avLst>
          </a:prstGeom>
          <a:gradFill flip="none" rotWithShape="1">
            <a:gsLst>
              <a:gs pos="2000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35" name="Block Arc 34"/>
          <p:cNvSpPr/>
          <p:nvPr/>
        </p:nvSpPr>
        <p:spPr>
          <a:xfrm>
            <a:off x="4286250" y="1829789"/>
            <a:ext cx="3619500" cy="3619500"/>
          </a:xfrm>
          <a:prstGeom prst="blockArc">
            <a:avLst>
              <a:gd name="adj1" fmla="val 9478460"/>
              <a:gd name="adj2" fmla="val 10351184"/>
              <a:gd name="adj3" fmla="val 13286"/>
            </a:avLst>
          </a:prstGeom>
          <a:gradFill flip="none" rotWithShape="1">
            <a:gsLst>
              <a:gs pos="2700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50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36" name="Block Arc 35"/>
          <p:cNvSpPr/>
          <p:nvPr/>
        </p:nvSpPr>
        <p:spPr>
          <a:xfrm flipH="1">
            <a:off x="4283075" y="1832964"/>
            <a:ext cx="3619500" cy="3619500"/>
          </a:xfrm>
          <a:prstGeom prst="blockArc">
            <a:avLst>
              <a:gd name="adj1" fmla="val 1326279"/>
              <a:gd name="adj2" fmla="val 2242959"/>
              <a:gd name="adj3" fmla="val 13542"/>
            </a:avLst>
          </a:prstGeom>
          <a:gradFill flip="none" rotWithShape="1">
            <a:gsLst>
              <a:gs pos="2700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80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37" name="Block Arc 36"/>
          <p:cNvSpPr/>
          <p:nvPr/>
        </p:nvSpPr>
        <p:spPr>
          <a:xfrm>
            <a:off x="4289425" y="1829788"/>
            <a:ext cx="3619500" cy="3619500"/>
          </a:xfrm>
          <a:prstGeom prst="blockArc">
            <a:avLst>
              <a:gd name="adj1" fmla="val 17492365"/>
              <a:gd name="adj2" fmla="val 18484173"/>
              <a:gd name="adj3" fmla="val 13416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8" name="Block Arc 37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18500269"/>
              <a:gd name="adj2" fmla="val 19411346"/>
              <a:gd name="adj3" fmla="val 13196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42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9" name="Block Arc 38"/>
          <p:cNvSpPr/>
          <p:nvPr/>
        </p:nvSpPr>
        <p:spPr>
          <a:xfrm>
            <a:off x="4281487" y="1823436"/>
            <a:ext cx="3619500" cy="3619500"/>
          </a:xfrm>
          <a:prstGeom prst="blockArc">
            <a:avLst>
              <a:gd name="adj1" fmla="val 15758796"/>
              <a:gd name="adj2" fmla="val 16662399"/>
              <a:gd name="adj3" fmla="val 13362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40" name="Block Arc 39"/>
          <p:cNvSpPr/>
          <p:nvPr/>
        </p:nvSpPr>
        <p:spPr>
          <a:xfrm flipH="1">
            <a:off x="4281488" y="1825024"/>
            <a:ext cx="3619500" cy="3619500"/>
          </a:xfrm>
          <a:prstGeom prst="blockArc">
            <a:avLst>
              <a:gd name="adj1" fmla="val 14825007"/>
              <a:gd name="adj2" fmla="val 15744578"/>
              <a:gd name="adj3" fmla="val 13243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2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5729289" y="3173008"/>
            <a:ext cx="733425" cy="511335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alpha val="45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000" b="1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Block Arc 41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19421074"/>
              <a:gd name="adj2" fmla="val 20257863"/>
              <a:gd name="adj3" fmla="val 13274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4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3" name="Block Arc 42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20262271"/>
              <a:gd name="adj2" fmla="val 21169399"/>
              <a:gd name="adj3" fmla="val 1325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4" name="Block Arc 43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21155345"/>
              <a:gd name="adj2" fmla="val 445420"/>
              <a:gd name="adj3" fmla="val 1323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66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5" name="Block Arc 44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451773"/>
              <a:gd name="adj2" fmla="val 1356951"/>
              <a:gd name="adj3" fmla="val 13352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66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6" name="Block Arc 45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1364632"/>
              <a:gd name="adj2" fmla="val 2252018"/>
              <a:gd name="adj3" fmla="val 1347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66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7" name="Block Arc 46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2259102"/>
              <a:gd name="adj2" fmla="val 3155339"/>
              <a:gd name="adj3" fmla="val 13373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72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8" name="Block Arc 47"/>
          <p:cNvSpPr/>
          <p:nvPr/>
        </p:nvSpPr>
        <p:spPr>
          <a:xfrm flipH="1">
            <a:off x="4286250" y="1832964"/>
            <a:ext cx="3619500" cy="3619500"/>
          </a:xfrm>
          <a:prstGeom prst="blockArc">
            <a:avLst>
              <a:gd name="adj1" fmla="val 6744635"/>
              <a:gd name="adj2" fmla="val 7644753"/>
              <a:gd name="adj3" fmla="val 1320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9" name="Block Arc 48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4054978"/>
              <a:gd name="adj2" fmla="val 4940667"/>
              <a:gd name="adj3" fmla="val 13344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90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0" name="Block Arc 49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4933853"/>
              <a:gd name="adj2" fmla="val 5868797"/>
              <a:gd name="adj3" fmla="val 1332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51" name="Block Arc 50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5859825"/>
              <a:gd name="adj2" fmla="val 6743030"/>
              <a:gd name="adj3" fmla="val 13413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52" name="Block Arc 51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6747482"/>
              <a:gd name="adj2" fmla="val 7652233"/>
              <a:gd name="adj3" fmla="val 13311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26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53" name="Block Arc 52"/>
          <p:cNvSpPr/>
          <p:nvPr/>
        </p:nvSpPr>
        <p:spPr>
          <a:xfrm>
            <a:off x="4286250" y="1832964"/>
            <a:ext cx="3619500" cy="3619500"/>
          </a:xfrm>
          <a:prstGeom prst="blockArc">
            <a:avLst>
              <a:gd name="adj1" fmla="val 7636955"/>
              <a:gd name="adj2" fmla="val 8561302"/>
              <a:gd name="adj3" fmla="val 13291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4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59" name="Block Arc 58"/>
          <p:cNvSpPr/>
          <p:nvPr/>
        </p:nvSpPr>
        <p:spPr>
          <a:xfrm flipH="1">
            <a:off x="4273549" y="1828199"/>
            <a:ext cx="3619500" cy="3619500"/>
          </a:xfrm>
          <a:prstGeom prst="blockArc">
            <a:avLst>
              <a:gd name="adj1" fmla="val 16614465"/>
              <a:gd name="adj2" fmla="val 17530325"/>
              <a:gd name="adj3" fmla="val 1338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1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23</a:t>
            </a:r>
          </a:p>
        </p:txBody>
      </p:sp>
      <p:grpSp>
        <p:nvGrpSpPr>
          <p:cNvPr id="54" name="Group 97"/>
          <p:cNvGrpSpPr/>
          <p:nvPr/>
        </p:nvGrpSpPr>
        <p:grpSpPr>
          <a:xfrm rot="20461573">
            <a:off x="5636204" y="2379528"/>
            <a:ext cx="919595" cy="2530744"/>
            <a:chOff x="4114562" y="2395573"/>
            <a:chExt cx="919595" cy="25307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5" name="Group 46"/>
            <p:cNvGrpSpPr/>
            <p:nvPr/>
          </p:nvGrpSpPr>
          <p:grpSpPr>
            <a:xfrm>
              <a:off x="4114562" y="2395573"/>
              <a:ext cx="919595" cy="2530744"/>
              <a:chOff x="4114562" y="2395573"/>
              <a:chExt cx="919595" cy="2530744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4356294" y="2395573"/>
                <a:ext cx="677863" cy="1705937"/>
              </a:xfrm>
              <a:custGeom>
                <a:avLst/>
                <a:gdLst>
                  <a:gd name="connsiteX0" fmla="*/ 638175 w 909638"/>
                  <a:gd name="connsiteY0" fmla="*/ 0 h 2085975"/>
                  <a:gd name="connsiteX1" fmla="*/ 909638 w 909638"/>
                  <a:gd name="connsiteY1" fmla="*/ 76200 h 2085975"/>
                  <a:gd name="connsiteX2" fmla="*/ 276225 w 909638"/>
                  <a:gd name="connsiteY2" fmla="*/ 2085975 h 2085975"/>
                  <a:gd name="connsiteX3" fmla="*/ 0 w 909638"/>
                  <a:gd name="connsiteY3" fmla="*/ 1985962 h 2085975"/>
                  <a:gd name="connsiteX4" fmla="*/ 638175 w 909638"/>
                  <a:gd name="connsiteY4" fmla="*/ 0 h 2085975"/>
                  <a:gd name="connsiteX0" fmla="*/ 704850 w 909638"/>
                  <a:gd name="connsiteY0" fmla="*/ 0 h 2085975"/>
                  <a:gd name="connsiteX1" fmla="*/ 909638 w 909638"/>
                  <a:gd name="connsiteY1" fmla="*/ 76200 h 2085975"/>
                  <a:gd name="connsiteX2" fmla="*/ 276225 w 909638"/>
                  <a:gd name="connsiteY2" fmla="*/ 2085975 h 2085975"/>
                  <a:gd name="connsiteX3" fmla="*/ 0 w 909638"/>
                  <a:gd name="connsiteY3" fmla="*/ 1985962 h 2085975"/>
                  <a:gd name="connsiteX4" fmla="*/ 704850 w 909638"/>
                  <a:gd name="connsiteY4" fmla="*/ 0 h 2085975"/>
                  <a:gd name="connsiteX0" fmla="*/ 704850 w 909638"/>
                  <a:gd name="connsiteY0" fmla="*/ 0 h 2085975"/>
                  <a:gd name="connsiteX1" fmla="*/ 909638 w 909638"/>
                  <a:gd name="connsiteY1" fmla="*/ 76200 h 2085975"/>
                  <a:gd name="connsiteX2" fmla="*/ 276225 w 909638"/>
                  <a:gd name="connsiteY2" fmla="*/ 2085975 h 2085975"/>
                  <a:gd name="connsiteX3" fmla="*/ 0 w 909638"/>
                  <a:gd name="connsiteY3" fmla="*/ 1985962 h 2085975"/>
                  <a:gd name="connsiteX4" fmla="*/ 704850 w 909638"/>
                  <a:gd name="connsiteY4" fmla="*/ 0 h 2085975"/>
                  <a:gd name="connsiteX0" fmla="*/ 736600 w 909638"/>
                  <a:gd name="connsiteY0" fmla="*/ 0 h 2070100"/>
                  <a:gd name="connsiteX1" fmla="*/ 909638 w 909638"/>
                  <a:gd name="connsiteY1" fmla="*/ 60325 h 2070100"/>
                  <a:gd name="connsiteX2" fmla="*/ 276225 w 909638"/>
                  <a:gd name="connsiteY2" fmla="*/ 2070100 h 2070100"/>
                  <a:gd name="connsiteX3" fmla="*/ 0 w 909638"/>
                  <a:gd name="connsiteY3" fmla="*/ 1970087 h 2070100"/>
                  <a:gd name="connsiteX4" fmla="*/ 736600 w 909638"/>
                  <a:gd name="connsiteY4" fmla="*/ 0 h 2070100"/>
                  <a:gd name="connsiteX0" fmla="*/ 736600 w 871538"/>
                  <a:gd name="connsiteY0" fmla="*/ 0 h 2070100"/>
                  <a:gd name="connsiteX1" fmla="*/ 871538 w 871538"/>
                  <a:gd name="connsiteY1" fmla="*/ 50800 h 2070100"/>
                  <a:gd name="connsiteX2" fmla="*/ 276225 w 871538"/>
                  <a:gd name="connsiteY2" fmla="*/ 2070100 h 2070100"/>
                  <a:gd name="connsiteX3" fmla="*/ 0 w 871538"/>
                  <a:gd name="connsiteY3" fmla="*/ 1970087 h 2070100"/>
                  <a:gd name="connsiteX4" fmla="*/ 736600 w 871538"/>
                  <a:gd name="connsiteY4" fmla="*/ 0 h 2070100"/>
                  <a:gd name="connsiteX0" fmla="*/ 736600 w 849313"/>
                  <a:gd name="connsiteY0" fmla="*/ 0 h 2070100"/>
                  <a:gd name="connsiteX1" fmla="*/ 849313 w 849313"/>
                  <a:gd name="connsiteY1" fmla="*/ 41275 h 2070100"/>
                  <a:gd name="connsiteX2" fmla="*/ 276225 w 849313"/>
                  <a:gd name="connsiteY2" fmla="*/ 2070100 h 2070100"/>
                  <a:gd name="connsiteX3" fmla="*/ 0 w 849313"/>
                  <a:gd name="connsiteY3" fmla="*/ 1970087 h 2070100"/>
                  <a:gd name="connsiteX4" fmla="*/ 736600 w 849313"/>
                  <a:gd name="connsiteY4" fmla="*/ 0 h 2070100"/>
                  <a:gd name="connsiteX0" fmla="*/ 752475 w 849313"/>
                  <a:gd name="connsiteY0" fmla="*/ 0 h 2060575"/>
                  <a:gd name="connsiteX1" fmla="*/ 849313 w 849313"/>
                  <a:gd name="connsiteY1" fmla="*/ 31750 h 2060575"/>
                  <a:gd name="connsiteX2" fmla="*/ 276225 w 849313"/>
                  <a:gd name="connsiteY2" fmla="*/ 2060575 h 2060575"/>
                  <a:gd name="connsiteX3" fmla="*/ 0 w 849313"/>
                  <a:gd name="connsiteY3" fmla="*/ 1960562 h 2060575"/>
                  <a:gd name="connsiteX4" fmla="*/ 752475 w 849313"/>
                  <a:gd name="connsiteY4" fmla="*/ 0 h 2060575"/>
                  <a:gd name="connsiteX0" fmla="*/ 752475 w 849313"/>
                  <a:gd name="connsiteY0" fmla="*/ 0 h 2060575"/>
                  <a:gd name="connsiteX1" fmla="*/ 849313 w 849313"/>
                  <a:gd name="connsiteY1" fmla="*/ 31750 h 2060575"/>
                  <a:gd name="connsiteX2" fmla="*/ 311150 w 849313"/>
                  <a:gd name="connsiteY2" fmla="*/ 2060575 h 2060575"/>
                  <a:gd name="connsiteX3" fmla="*/ 0 w 849313"/>
                  <a:gd name="connsiteY3" fmla="*/ 1960562 h 2060575"/>
                  <a:gd name="connsiteX4" fmla="*/ 752475 w 849313"/>
                  <a:gd name="connsiteY4" fmla="*/ 0 h 2060575"/>
                  <a:gd name="connsiteX0" fmla="*/ 650875 w 747713"/>
                  <a:gd name="connsiteY0" fmla="*/ 0 h 2060575"/>
                  <a:gd name="connsiteX1" fmla="*/ 747713 w 747713"/>
                  <a:gd name="connsiteY1" fmla="*/ 31750 h 2060575"/>
                  <a:gd name="connsiteX2" fmla="*/ 209550 w 747713"/>
                  <a:gd name="connsiteY2" fmla="*/ 2060575 h 2060575"/>
                  <a:gd name="connsiteX3" fmla="*/ 0 w 747713"/>
                  <a:gd name="connsiteY3" fmla="*/ 1992312 h 2060575"/>
                  <a:gd name="connsiteX4" fmla="*/ 650875 w 747713"/>
                  <a:gd name="connsiteY4" fmla="*/ 0 h 2060575"/>
                  <a:gd name="connsiteX0" fmla="*/ 635000 w 747713"/>
                  <a:gd name="connsiteY0" fmla="*/ 0 h 2070100"/>
                  <a:gd name="connsiteX1" fmla="*/ 747713 w 747713"/>
                  <a:gd name="connsiteY1" fmla="*/ 41275 h 2070100"/>
                  <a:gd name="connsiteX2" fmla="*/ 209550 w 747713"/>
                  <a:gd name="connsiteY2" fmla="*/ 2070100 h 2070100"/>
                  <a:gd name="connsiteX3" fmla="*/ 0 w 747713"/>
                  <a:gd name="connsiteY3" fmla="*/ 2001837 h 2070100"/>
                  <a:gd name="connsiteX4" fmla="*/ 635000 w 747713"/>
                  <a:gd name="connsiteY4" fmla="*/ 0 h 2070100"/>
                  <a:gd name="connsiteX0" fmla="*/ 635000 w 741363"/>
                  <a:gd name="connsiteY0" fmla="*/ 0 h 2070100"/>
                  <a:gd name="connsiteX1" fmla="*/ 741363 w 741363"/>
                  <a:gd name="connsiteY1" fmla="*/ 31750 h 2070100"/>
                  <a:gd name="connsiteX2" fmla="*/ 209550 w 741363"/>
                  <a:gd name="connsiteY2" fmla="*/ 2070100 h 2070100"/>
                  <a:gd name="connsiteX3" fmla="*/ 0 w 741363"/>
                  <a:gd name="connsiteY3" fmla="*/ 2001837 h 2070100"/>
                  <a:gd name="connsiteX4" fmla="*/ 635000 w 741363"/>
                  <a:gd name="connsiteY4" fmla="*/ 0 h 2070100"/>
                  <a:gd name="connsiteX0" fmla="*/ 635000 w 741363"/>
                  <a:gd name="connsiteY0" fmla="*/ 10583 h 2080683"/>
                  <a:gd name="connsiteX1" fmla="*/ 741363 w 741363"/>
                  <a:gd name="connsiteY1" fmla="*/ 42333 h 2080683"/>
                  <a:gd name="connsiteX2" fmla="*/ 209550 w 741363"/>
                  <a:gd name="connsiteY2" fmla="*/ 2080683 h 2080683"/>
                  <a:gd name="connsiteX3" fmla="*/ 0 w 741363"/>
                  <a:gd name="connsiteY3" fmla="*/ 2012420 h 2080683"/>
                  <a:gd name="connsiteX4" fmla="*/ 635000 w 741363"/>
                  <a:gd name="connsiteY4" fmla="*/ 10583 h 2080683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19138"/>
                  <a:gd name="connsiteY0" fmla="*/ 24342 h 2094442"/>
                  <a:gd name="connsiteX1" fmla="*/ 719138 w 719138"/>
                  <a:gd name="connsiteY1" fmla="*/ 46567 h 2094442"/>
                  <a:gd name="connsiteX2" fmla="*/ 209550 w 719138"/>
                  <a:gd name="connsiteY2" fmla="*/ 2094442 h 2094442"/>
                  <a:gd name="connsiteX3" fmla="*/ 0 w 719138"/>
                  <a:gd name="connsiteY3" fmla="*/ 2026179 h 2094442"/>
                  <a:gd name="connsiteX4" fmla="*/ 635000 w 719138"/>
                  <a:gd name="connsiteY4" fmla="*/ 24342 h 2094442"/>
                  <a:gd name="connsiteX0" fmla="*/ 654050 w 719138"/>
                  <a:gd name="connsiteY0" fmla="*/ 29633 h 2090208"/>
                  <a:gd name="connsiteX1" fmla="*/ 719138 w 719138"/>
                  <a:gd name="connsiteY1" fmla="*/ 42333 h 2090208"/>
                  <a:gd name="connsiteX2" fmla="*/ 209550 w 719138"/>
                  <a:gd name="connsiteY2" fmla="*/ 2090208 h 2090208"/>
                  <a:gd name="connsiteX3" fmla="*/ 0 w 719138"/>
                  <a:gd name="connsiteY3" fmla="*/ 2021945 h 2090208"/>
                  <a:gd name="connsiteX4" fmla="*/ 654050 w 719138"/>
                  <a:gd name="connsiteY4" fmla="*/ 29633 h 2090208"/>
                  <a:gd name="connsiteX0" fmla="*/ 654050 w 719138"/>
                  <a:gd name="connsiteY0" fmla="*/ 29633 h 2074333"/>
                  <a:gd name="connsiteX1" fmla="*/ 719138 w 719138"/>
                  <a:gd name="connsiteY1" fmla="*/ 42333 h 2074333"/>
                  <a:gd name="connsiteX2" fmla="*/ 180975 w 719138"/>
                  <a:gd name="connsiteY2" fmla="*/ 2074333 h 2074333"/>
                  <a:gd name="connsiteX3" fmla="*/ 0 w 719138"/>
                  <a:gd name="connsiteY3" fmla="*/ 2021945 h 2074333"/>
                  <a:gd name="connsiteX4" fmla="*/ 654050 w 719138"/>
                  <a:gd name="connsiteY4" fmla="*/ 29633 h 2074333"/>
                  <a:gd name="connsiteX0" fmla="*/ 625475 w 690563"/>
                  <a:gd name="connsiteY0" fmla="*/ 29633 h 2074333"/>
                  <a:gd name="connsiteX1" fmla="*/ 690563 w 690563"/>
                  <a:gd name="connsiteY1" fmla="*/ 42333 h 2074333"/>
                  <a:gd name="connsiteX2" fmla="*/ 152400 w 690563"/>
                  <a:gd name="connsiteY2" fmla="*/ 2074333 h 2074333"/>
                  <a:gd name="connsiteX3" fmla="*/ 0 w 690563"/>
                  <a:gd name="connsiteY3" fmla="*/ 2025120 h 2074333"/>
                  <a:gd name="connsiteX4" fmla="*/ 625475 w 690563"/>
                  <a:gd name="connsiteY4" fmla="*/ 29633 h 2074333"/>
                  <a:gd name="connsiteX0" fmla="*/ 625475 w 690563"/>
                  <a:gd name="connsiteY0" fmla="*/ 29633 h 2076979"/>
                  <a:gd name="connsiteX1" fmla="*/ 690563 w 690563"/>
                  <a:gd name="connsiteY1" fmla="*/ 42333 h 2076979"/>
                  <a:gd name="connsiteX2" fmla="*/ 152400 w 690563"/>
                  <a:gd name="connsiteY2" fmla="*/ 2074333 h 2076979"/>
                  <a:gd name="connsiteX3" fmla="*/ 0 w 690563"/>
                  <a:gd name="connsiteY3" fmla="*/ 2025120 h 2076979"/>
                  <a:gd name="connsiteX4" fmla="*/ 625475 w 690563"/>
                  <a:gd name="connsiteY4" fmla="*/ 29633 h 2076979"/>
                  <a:gd name="connsiteX0" fmla="*/ 628650 w 690563"/>
                  <a:gd name="connsiteY0" fmla="*/ 24342 h 2081213"/>
                  <a:gd name="connsiteX1" fmla="*/ 690563 w 690563"/>
                  <a:gd name="connsiteY1" fmla="*/ 46567 h 2081213"/>
                  <a:gd name="connsiteX2" fmla="*/ 152400 w 690563"/>
                  <a:gd name="connsiteY2" fmla="*/ 2078567 h 2081213"/>
                  <a:gd name="connsiteX3" fmla="*/ 0 w 690563"/>
                  <a:gd name="connsiteY3" fmla="*/ 2029354 h 2081213"/>
                  <a:gd name="connsiteX4" fmla="*/ 628650 w 690563"/>
                  <a:gd name="connsiteY4" fmla="*/ 24342 h 2081213"/>
                  <a:gd name="connsiteX0" fmla="*/ 628650 w 690563"/>
                  <a:gd name="connsiteY0" fmla="*/ 24342 h 2081213"/>
                  <a:gd name="connsiteX1" fmla="*/ 690563 w 690563"/>
                  <a:gd name="connsiteY1" fmla="*/ 46567 h 2081213"/>
                  <a:gd name="connsiteX2" fmla="*/ 152400 w 690563"/>
                  <a:gd name="connsiteY2" fmla="*/ 2078567 h 2081213"/>
                  <a:gd name="connsiteX3" fmla="*/ 0 w 690563"/>
                  <a:gd name="connsiteY3" fmla="*/ 2029354 h 2081213"/>
                  <a:gd name="connsiteX4" fmla="*/ 628650 w 690563"/>
                  <a:gd name="connsiteY4" fmla="*/ 24342 h 2081213"/>
                  <a:gd name="connsiteX0" fmla="*/ 628650 w 690563"/>
                  <a:gd name="connsiteY0" fmla="*/ 14817 h 2071688"/>
                  <a:gd name="connsiteX1" fmla="*/ 690563 w 690563"/>
                  <a:gd name="connsiteY1" fmla="*/ 37042 h 2071688"/>
                  <a:gd name="connsiteX2" fmla="*/ 152400 w 690563"/>
                  <a:gd name="connsiteY2" fmla="*/ 2069042 h 2071688"/>
                  <a:gd name="connsiteX3" fmla="*/ 0 w 690563"/>
                  <a:gd name="connsiteY3" fmla="*/ 2019829 h 2071688"/>
                  <a:gd name="connsiteX4" fmla="*/ 628650 w 690563"/>
                  <a:gd name="connsiteY4" fmla="*/ 14817 h 2071688"/>
                  <a:gd name="connsiteX0" fmla="*/ 781050 w 797454"/>
                  <a:gd name="connsiteY0" fmla="*/ 14817 h 2562225"/>
                  <a:gd name="connsiteX1" fmla="*/ 690563 w 797454"/>
                  <a:gd name="connsiteY1" fmla="*/ 527579 h 2562225"/>
                  <a:gd name="connsiteX2" fmla="*/ 152400 w 797454"/>
                  <a:gd name="connsiteY2" fmla="*/ 2559579 h 2562225"/>
                  <a:gd name="connsiteX3" fmla="*/ 0 w 797454"/>
                  <a:gd name="connsiteY3" fmla="*/ 2510366 h 2562225"/>
                  <a:gd name="connsiteX4" fmla="*/ 781050 w 797454"/>
                  <a:gd name="connsiteY4" fmla="*/ 14817 h 2562225"/>
                  <a:gd name="connsiteX0" fmla="*/ 781050 w 828676"/>
                  <a:gd name="connsiteY0" fmla="*/ 14817 h 2562225"/>
                  <a:gd name="connsiteX1" fmla="*/ 828676 w 828676"/>
                  <a:gd name="connsiteY1" fmla="*/ 37041 h 2562225"/>
                  <a:gd name="connsiteX2" fmla="*/ 152400 w 828676"/>
                  <a:gd name="connsiteY2" fmla="*/ 2559579 h 2562225"/>
                  <a:gd name="connsiteX3" fmla="*/ 0 w 828676"/>
                  <a:gd name="connsiteY3" fmla="*/ 2510366 h 2562225"/>
                  <a:gd name="connsiteX4" fmla="*/ 781050 w 828676"/>
                  <a:gd name="connsiteY4" fmla="*/ 14817 h 2562225"/>
                  <a:gd name="connsiteX0" fmla="*/ 784225 w 831851"/>
                  <a:gd name="connsiteY0" fmla="*/ 14817 h 2938463"/>
                  <a:gd name="connsiteX1" fmla="*/ 831851 w 831851"/>
                  <a:gd name="connsiteY1" fmla="*/ 37041 h 2938463"/>
                  <a:gd name="connsiteX2" fmla="*/ 50800 w 831851"/>
                  <a:gd name="connsiteY2" fmla="*/ 2935817 h 2938463"/>
                  <a:gd name="connsiteX3" fmla="*/ 3175 w 831851"/>
                  <a:gd name="connsiteY3" fmla="*/ 2510366 h 2938463"/>
                  <a:gd name="connsiteX4" fmla="*/ 784225 w 831851"/>
                  <a:gd name="connsiteY4" fmla="*/ 14817 h 2938463"/>
                  <a:gd name="connsiteX0" fmla="*/ 900112 w 947738"/>
                  <a:gd name="connsiteY0" fmla="*/ 14817 h 2938463"/>
                  <a:gd name="connsiteX1" fmla="*/ 947738 w 947738"/>
                  <a:gd name="connsiteY1" fmla="*/ 37041 h 2938463"/>
                  <a:gd name="connsiteX2" fmla="*/ 166687 w 947738"/>
                  <a:gd name="connsiteY2" fmla="*/ 2935817 h 2938463"/>
                  <a:gd name="connsiteX3" fmla="*/ 0 w 947738"/>
                  <a:gd name="connsiteY3" fmla="*/ 2881841 h 2938463"/>
                  <a:gd name="connsiteX4" fmla="*/ 900112 w 947738"/>
                  <a:gd name="connsiteY4" fmla="*/ 14817 h 2938463"/>
                  <a:gd name="connsiteX0" fmla="*/ 900112 w 947738"/>
                  <a:gd name="connsiteY0" fmla="*/ 14817 h 3014663"/>
                  <a:gd name="connsiteX1" fmla="*/ 947738 w 947738"/>
                  <a:gd name="connsiteY1" fmla="*/ 37041 h 3014663"/>
                  <a:gd name="connsiteX2" fmla="*/ 138112 w 947738"/>
                  <a:gd name="connsiteY2" fmla="*/ 3012017 h 3014663"/>
                  <a:gd name="connsiteX3" fmla="*/ 0 w 947738"/>
                  <a:gd name="connsiteY3" fmla="*/ 2881841 h 3014663"/>
                  <a:gd name="connsiteX4" fmla="*/ 900112 w 947738"/>
                  <a:gd name="connsiteY4" fmla="*/ 14817 h 3014663"/>
                  <a:gd name="connsiteX0" fmla="*/ 933450 w 981076"/>
                  <a:gd name="connsiteY0" fmla="*/ 14817 h 3014663"/>
                  <a:gd name="connsiteX1" fmla="*/ 981076 w 981076"/>
                  <a:gd name="connsiteY1" fmla="*/ 37041 h 3014663"/>
                  <a:gd name="connsiteX2" fmla="*/ 171450 w 981076"/>
                  <a:gd name="connsiteY2" fmla="*/ 3012017 h 3014663"/>
                  <a:gd name="connsiteX3" fmla="*/ 0 w 981076"/>
                  <a:gd name="connsiteY3" fmla="*/ 2962803 h 3014663"/>
                  <a:gd name="connsiteX4" fmla="*/ 933450 w 981076"/>
                  <a:gd name="connsiteY4" fmla="*/ 14817 h 3014663"/>
                  <a:gd name="connsiteX0" fmla="*/ 933450 w 981076"/>
                  <a:gd name="connsiteY0" fmla="*/ 14817 h 3007782"/>
                  <a:gd name="connsiteX1" fmla="*/ 981076 w 981076"/>
                  <a:gd name="connsiteY1" fmla="*/ 37041 h 3007782"/>
                  <a:gd name="connsiteX2" fmla="*/ 442912 w 981076"/>
                  <a:gd name="connsiteY2" fmla="*/ 2007130 h 3007782"/>
                  <a:gd name="connsiteX3" fmla="*/ 0 w 981076"/>
                  <a:gd name="connsiteY3" fmla="*/ 2962803 h 3007782"/>
                  <a:gd name="connsiteX4" fmla="*/ 933450 w 981076"/>
                  <a:gd name="connsiteY4" fmla="*/ 14817 h 3007782"/>
                  <a:gd name="connsiteX0" fmla="*/ 623887 w 671513"/>
                  <a:gd name="connsiteY0" fmla="*/ 14817 h 2009776"/>
                  <a:gd name="connsiteX1" fmla="*/ 671513 w 671513"/>
                  <a:gd name="connsiteY1" fmla="*/ 37041 h 2009776"/>
                  <a:gd name="connsiteX2" fmla="*/ 133349 w 671513"/>
                  <a:gd name="connsiteY2" fmla="*/ 2007130 h 2009776"/>
                  <a:gd name="connsiteX3" fmla="*/ 0 w 671513"/>
                  <a:gd name="connsiteY3" fmla="*/ 1948391 h 2009776"/>
                  <a:gd name="connsiteX4" fmla="*/ 623887 w 671513"/>
                  <a:gd name="connsiteY4" fmla="*/ 14817 h 2009776"/>
                  <a:gd name="connsiteX0" fmla="*/ 630237 w 677863"/>
                  <a:gd name="connsiteY0" fmla="*/ 14817 h 2009776"/>
                  <a:gd name="connsiteX1" fmla="*/ 677863 w 677863"/>
                  <a:gd name="connsiteY1" fmla="*/ 37041 h 2009776"/>
                  <a:gd name="connsiteX2" fmla="*/ 139699 w 677863"/>
                  <a:gd name="connsiteY2" fmla="*/ 2007130 h 2009776"/>
                  <a:gd name="connsiteX3" fmla="*/ 0 w 677863"/>
                  <a:gd name="connsiteY3" fmla="*/ 1961091 h 2009776"/>
                  <a:gd name="connsiteX4" fmla="*/ 630237 w 677863"/>
                  <a:gd name="connsiteY4" fmla="*/ 14817 h 2009776"/>
                  <a:gd name="connsiteX0" fmla="*/ 630237 w 677863"/>
                  <a:gd name="connsiteY0" fmla="*/ 14817 h 2009776"/>
                  <a:gd name="connsiteX1" fmla="*/ 677863 w 677863"/>
                  <a:gd name="connsiteY1" fmla="*/ 37041 h 2009776"/>
                  <a:gd name="connsiteX2" fmla="*/ 139699 w 677863"/>
                  <a:gd name="connsiteY2" fmla="*/ 2007130 h 2009776"/>
                  <a:gd name="connsiteX3" fmla="*/ 0 w 677863"/>
                  <a:gd name="connsiteY3" fmla="*/ 1961091 h 2009776"/>
                  <a:gd name="connsiteX4" fmla="*/ 630237 w 677863"/>
                  <a:gd name="connsiteY4" fmla="*/ 14817 h 2009776"/>
                  <a:gd name="connsiteX0" fmla="*/ 630237 w 677863"/>
                  <a:gd name="connsiteY0" fmla="*/ 14817 h 2005014"/>
                  <a:gd name="connsiteX1" fmla="*/ 677863 w 677863"/>
                  <a:gd name="connsiteY1" fmla="*/ 37041 h 2005014"/>
                  <a:gd name="connsiteX2" fmla="*/ 137317 w 677863"/>
                  <a:gd name="connsiteY2" fmla="*/ 2002368 h 2005014"/>
                  <a:gd name="connsiteX3" fmla="*/ 0 w 677863"/>
                  <a:gd name="connsiteY3" fmla="*/ 1961091 h 2005014"/>
                  <a:gd name="connsiteX4" fmla="*/ 630237 w 677863"/>
                  <a:gd name="connsiteY4" fmla="*/ 14817 h 2005014"/>
                  <a:gd name="connsiteX0" fmla="*/ 630237 w 677863"/>
                  <a:gd name="connsiteY0" fmla="*/ 14817 h 2005014"/>
                  <a:gd name="connsiteX1" fmla="*/ 677863 w 677863"/>
                  <a:gd name="connsiteY1" fmla="*/ 37041 h 2005014"/>
                  <a:gd name="connsiteX2" fmla="*/ 137317 w 677863"/>
                  <a:gd name="connsiteY2" fmla="*/ 2002368 h 2005014"/>
                  <a:gd name="connsiteX3" fmla="*/ 0 w 677863"/>
                  <a:gd name="connsiteY3" fmla="*/ 1961091 h 2005014"/>
                  <a:gd name="connsiteX4" fmla="*/ 630237 w 677863"/>
                  <a:gd name="connsiteY4" fmla="*/ 14817 h 2005014"/>
                  <a:gd name="connsiteX0" fmla="*/ 630237 w 677863"/>
                  <a:gd name="connsiteY0" fmla="*/ 14817 h 2005014"/>
                  <a:gd name="connsiteX1" fmla="*/ 677863 w 677863"/>
                  <a:gd name="connsiteY1" fmla="*/ 37041 h 2005014"/>
                  <a:gd name="connsiteX2" fmla="*/ 137317 w 677863"/>
                  <a:gd name="connsiteY2" fmla="*/ 2002368 h 2005014"/>
                  <a:gd name="connsiteX3" fmla="*/ 0 w 677863"/>
                  <a:gd name="connsiteY3" fmla="*/ 1961091 h 2005014"/>
                  <a:gd name="connsiteX4" fmla="*/ 630237 w 677863"/>
                  <a:gd name="connsiteY4" fmla="*/ 14817 h 2005014"/>
                  <a:gd name="connsiteX0" fmla="*/ 630237 w 677863"/>
                  <a:gd name="connsiteY0" fmla="*/ 14817 h 2014539"/>
                  <a:gd name="connsiteX1" fmla="*/ 677863 w 677863"/>
                  <a:gd name="connsiteY1" fmla="*/ 37041 h 2014539"/>
                  <a:gd name="connsiteX2" fmla="*/ 137317 w 677863"/>
                  <a:gd name="connsiteY2" fmla="*/ 2002368 h 2014539"/>
                  <a:gd name="connsiteX3" fmla="*/ 0 w 677863"/>
                  <a:gd name="connsiteY3" fmla="*/ 1961091 h 2014539"/>
                  <a:gd name="connsiteX4" fmla="*/ 630237 w 677863"/>
                  <a:gd name="connsiteY4" fmla="*/ 14817 h 20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7863" h="2014539">
                    <a:moveTo>
                      <a:pt x="630237" y="14817"/>
                    </a:moveTo>
                    <a:cubicBezTo>
                      <a:pt x="646641" y="0"/>
                      <a:pt x="677334" y="7408"/>
                      <a:pt x="677863" y="37041"/>
                    </a:cubicBezTo>
                    <a:lnTo>
                      <a:pt x="137317" y="2002368"/>
                    </a:lnTo>
                    <a:cubicBezTo>
                      <a:pt x="93661" y="2014539"/>
                      <a:pt x="29367" y="1995751"/>
                      <a:pt x="0" y="1961091"/>
                    </a:cubicBezTo>
                    <a:lnTo>
                      <a:pt x="630237" y="148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25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114562" y="3730707"/>
                <a:ext cx="415585" cy="1195610"/>
              </a:xfrm>
              <a:custGeom>
                <a:avLst/>
                <a:gdLst>
                  <a:gd name="connsiteX0" fmla="*/ 447675 w 447675"/>
                  <a:gd name="connsiteY0" fmla="*/ 0 h 1495425"/>
                  <a:gd name="connsiteX1" fmla="*/ 0 w 447675"/>
                  <a:gd name="connsiteY1" fmla="*/ 149542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675" h="1495425">
                    <a:moveTo>
                      <a:pt x="447675" y="0"/>
                    </a:moveTo>
                    <a:lnTo>
                      <a:pt x="0" y="1495425"/>
                    </a:lnTo>
                  </a:path>
                </a:pathLst>
              </a:custGeom>
              <a:ln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4423410" y="3513174"/>
              <a:ext cx="297180" cy="2971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571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60" name="Group 97"/>
          <p:cNvGrpSpPr/>
          <p:nvPr/>
        </p:nvGrpSpPr>
        <p:grpSpPr>
          <a:xfrm rot="5232057">
            <a:off x="5639377" y="2379529"/>
            <a:ext cx="919595" cy="2530744"/>
            <a:chOff x="4114562" y="2395573"/>
            <a:chExt cx="919595" cy="25307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1" name="Group 46"/>
            <p:cNvGrpSpPr/>
            <p:nvPr/>
          </p:nvGrpSpPr>
          <p:grpSpPr>
            <a:xfrm>
              <a:off x="4114562" y="2395573"/>
              <a:ext cx="919595" cy="2530744"/>
              <a:chOff x="4114562" y="2395573"/>
              <a:chExt cx="919595" cy="2530744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4356294" y="2395573"/>
                <a:ext cx="677863" cy="1705937"/>
              </a:xfrm>
              <a:custGeom>
                <a:avLst/>
                <a:gdLst>
                  <a:gd name="connsiteX0" fmla="*/ 638175 w 909638"/>
                  <a:gd name="connsiteY0" fmla="*/ 0 h 2085975"/>
                  <a:gd name="connsiteX1" fmla="*/ 909638 w 909638"/>
                  <a:gd name="connsiteY1" fmla="*/ 76200 h 2085975"/>
                  <a:gd name="connsiteX2" fmla="*/ 276225 w 909638"/>
                  <a:gd name="connsiteY2" fmla="*/ 2085975 h 2085975"/>
                  <a:gd name="connsiteX3" fmla="*/ 0 w 909638"/>
                  <a:gd name="connsiteY3" fmla="*/ 1985962 h 2085975"/>
                  <a:gd name="connsiteX4" fmla="*/ 638175 w 909638"/>
                  <a:gd name="connsiteY4" fmla="*/ 0 h 2085975"/>
                  <a:gd name="connsiteX0" fmla="*/ 704850 w 909638"/>
                  <a:gd name="connsiteY0" fmla="*/ 0 h 2085975"/>
                  <a:gd name="connsiteX1" fmla="*/ 909638 w 909638"/>
                  <a:gd name="connsiteY1" fmla="*/ 76200 h 2085975"/>
                  <a:gd name="connsiteX2" fmla="*/ 276225 w 909638"/>
                  <a:gd name="connsiteY2" fmla="*/ 2085975 h 2085975"/>
                  <a:gd name="connsiteX3" fmla="*/ 0 w 909638"/>
                  <a:gd name="connsiteY3" fmla="*/ 1985962 h 2085975"/>
                  <a:gd name="connsiteX4" fmla="*/ 704850 w 909638"/>
                  <a:gd name="connsiteY4" fmla="*/ 0 h 2085975"/>
                  <a:gd name="connsiteX0" fmla="*/ 704850 w 909638"/>
                  <a:gd name="connsiteY0" fmla="*/ 0 h 2085975"/>
                  <a:gd name="connsiteX1" fmla="*/ 909638 w 909638"/>
                  <a:gd name="connsiteY1" fmla="*/ 76200 h 2085975"/>
                  <a:gd name="connsiteX2" fmla="*/ 276225 w 909638"/>
                  <a:gd name="connsiteY2" fmla="*/ 2085975 h 2085975"/>
                  <a:gd name="connsiteX3" fmla="*/ 0 w 909638"/>
                  <a:gd name="connsiteY3" fmla="*/ 1985962 h 2085975"/>
                  <a:gd name="connsiteX4" fmla="*/ 704850 w 909638"/>
                  <a:gd name="connsiteY4" fmla="*/ 0 h 2085975"/>
                  <a:gd name="connsiteX0" fmla="*/ 736600 w 909638"/>
                  <a:gd name="connsiteY0" fmla="*/ 0 h 2070100"/>
                  <a:gd name="connsiteX1" fmla="*/ 909638 w 909638"/>
                  <a:gd name="connsiteY1" fmla="*/ 60325 h 2070100"/>
                  <a:gd name="connsiteX2" fmla="*/ 276225 w 909638"/>
                  <a:gd name="connsiteY2" fmla="*/ 2070100 h 2070100"/>
                  <a:gd name="connsiteX3" fmla="*/ 0 w 909638"/>
                  <a:gd name="connsiteY3" fmla="*/ 1970087 h 2070100"/>
                  <a:gd name="connsiteX4" fmla="*/ 736600 w 909638"/>
                  <a:gd name="connsiteY4" fmla="*/ 0 h 2070100"/>
                  <a:gd name="connsiteX0" fmla="*/ 736600 w 871538"/>
                  <a:gd name="connsiteY0" fmla="*/ 0 h 2070100"/>
                  <a:gd name="connsiteX1" fmla="*/ 871538 w 871538"/>
                  <a:gd name="connsiteY1" fmla="*/ 50800 h 2070100"/>
                  <a:gd name="connsiteX2" fmla="*/ 276225 w 871538"/>
                  <a:gd name="connsiteY2" fmla="*/ 2070100 h 2070100"/>
                  <a:gd name="connsiteX3" fmla="*/ 0 w 871538"/>
                  <a:gd name="connsiteY3" fmla="*/ 1970087 h 2070100"/>
                  <a:gd name="connsiteX4" fmla="*/ 736600 w 871538"/>
                  <a:gd name="connsiteY4" fmla="*/ 0 h 2070100"/>
                  <a:gd name="connsiteX0" fmla="*/ 736600 w 849313"/>
                  <a:gd name="connsiteY0" fmla="*/ 0 h 2070100"/>
                  <a:gd name="connsiteX1" fmla="*/ 849313 w 849313"/>
                  <a:gd name="connsiteY1" fmla="*/ 41275 h 2070100"/>
                  <a:gd name="connsiteX2" fmla="*/ 276225 w 849313"/>
                  <a:gd name="connsiteY2" fmla="*/ 2070100 h 2070100"/>
                  <a:gd name="connsiteX3" fmla="*/ 0 w 849313"/>
                  <a:gd name="connsiteY3" fmla="*/ 1970087 h 2070100"/>
                  <a:gd name="connsiteX4" fmla="*/ 736600 w 849313"/>
                  <a:gd name="connsiteY4" fmla="*/ 0 h 2070100"/>
                  <a:gd name="connsiteX0" fmla="*/ 752475 w 849313"/>
                  <a:gd name="connsiteY0" fmla="*/ 0 h 2060575"/>
                  <a:gd name="connsiteX1" fmla="*/ 849313 w 849313"/>
                  <a:gd name="connsiteY1" fmla="*/ 31750 h 2060575"/>
                  <a:gd name="connsiteX2" fmla="*/ 276225 w 849313"/>
                  <a:gd name="connsiteY2" fmla="*/ 2060575 h 2060575"/>
                  <a:gd name="connsiteX3" fmla="*/ 0 w 849313"/>
                  <a:gd name="connsiteY3" fmla="*/ 1960562 h 2060575"/>
                  <a:gd name="connsiteX4" fmla="*/ 752475 w 849313"/>
                  <a:gd name="connsiteY4" fmla="*/ 0 h 2060575"/>
                  <a:gd name="connsiteX0" fmla="*/ 752475 w 849313"/>
                  <a:gd name="connsiteY0" fmla="*/ 0 h 2060575"/>
                  <a:gd name="connsiteX1" fmla="*/ 849313 w 849313"/>
                  <a:gd name="connsiteY1" fmla="*/ 31750 h 2060575"/>
                  <a:gd name="connsiteX2" fmla="*/ 311150 w 849313"/>
                  <a:gd name="connsiteY2" fmla="*/ 2060575 h 2060575"/>
                  <a:gd name="connsiteX3" fmla="*/ 0 w 849313"/>
                  <a:gd name="connsiteY3" fmla="*/ 1960562 h 2060575"/>
                  <a:gd name="connsiteX4" fmla="*/ 752475 w 849313"/>
                  <a:gd name="connsiteY4" fmla="*/ 0 h 2060575"/>
                  <a:gd name="connsiteX0" fmla="*/ 650875 w 747713"/>
                  <a:gd name="connsiteY0" fmla="*/ 0 h 2060575"/>
                  <a:gd name="connsiteX1" fmla="*/ 747713 w 747713"/>
                  <a:gd name="connsiteY1" fmla="*/ 31750 h 2060575"/>
                  <a:gd name="connsiteX2" fmla="*/ 209550 w 747713"/>
                  <a:gd name="connsiteY2" fmla="*/ 2060575 h 2060575"/>
                  <a:gd name="connsiteX3" fmla="*/ 0 w 747713"/>
                  <a:gd name="connsiteY3" fmla="*/ 1992312 h 2060575"/>
                  <a:gd name="connsiteX4" fmla="*/ 650875 w 747713"/>
                  <a:gd name="connsiteY4" fmla="*/ 0 h 2060575"/>
                  <a:gd name="connsiteX0" fmla="*/ 635000 w 747713"/>
                  <a:gd name="connsiteY0" fmla="*/ 0 h 2070100"/>
                  <a:gd name="connsiteX1" fmla="*/ 747713 w 747713"/>
                  <a:gd name="connsiteY1" fmla="*/ 41275 h 2070100"/>
                  <a:gd name="connsiteX2" fmla="*/ 209550 w 747713"/>
                  <a:gd name="connsiteY2" fmla="*/ 2070100 h 2070100"/>
                  <a:gd name="connsiteX3" fmla="*/ 0 w 747713"/>
                  <a:gd name="connsiteY3" fmla="*/ 2001837 h 2070100"/>
                  <a:gd name="connsiteX4" fmla="*/ 635000 w 747713"/>
                  <a:gd name="connsiteY4" fmla="*/ 0 h 2070100"/>
                  <a:gd name="connsiteX0" fmla="*/ 635000 w 741363"/>
                  <a:gd name="connsiteY0" fmla="*/ 0 h 2070100"/>
                  <a:gd name="connsiteX1" fmla="*/ 741363 w 741363"/>
                  <a:gd name="connsiteY1" fmla="*/ 31750 h 2070100"/>
                  <a:gd name="connsiteX2" fmla="*/ 209550 w 741363"/>
                  <a:gd name="connsiteY2" fmla="*/ 2070100 h 2070100"/>
                  <a:gd name="connsiteX3" fmla="*/ 0 w 741363"/>
                  <a:gd name="connsiteY3" fmla="*/ 2001837 h 2070100"/>
                  <a:gd name="connsiteX4" fmla="*/ 635000 w 741363"/>
                  <a:gd name="connsiteY4" fmla="*/ 0 h 2070100"/>
                  <a:gd name="connsiteX0" fmla="*/ 635000 w 741363"/>
                  <a:gd name="connsiteY0" fmla="*/ 10583 h 2080683"/>
                  <a:gd name="connsiteX1" fmla="*/ 741363 w 741363"/>
                  <a:gd name="connsiteY1" fmla="*/ 42333 h 2080683"/>
                  <a:gd name="connsiteX2" fmla="*/ 209550 w 741363"/>
                  <a:gd name="connsiteY2" fmla="*/ 2080683 h 2080683"/>
                  <a:gd name="connsiteX3" fmla="*/ 0 w 741363"/>
                  <a:gd name="connsiteY3" fmla="*/ 2012420 h 2080683"/>
                  <a:gd name="connsiteX4" fmla="*/ 635000 w 741363"/>
                  <a:gd name="connsiteY4" fmla="*/ 10583 h 2080683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41363"/>
                  <a:gd name="connsiteY0" fmla="*/ 24342 h 2094442"/>
                  <a:gd name="connsiteX1" fmla="*/ 741363 w 741363"/>
                  <a:gd name="connsiteY1" fmla="*/ 56092 h 2094442"/>
                  <a:gd name="connsiteX2" fmla="*/ 209550 w 741363"/>
                  <a:gd name="connsiteY2" fmla="*/ 2094442 h 2094442"/>
                  <a:gd name="connsiteX3" fmla="*/ 0 w 741363"/>
                  <a:gd name="connsiteY3" fmla="*/ 2026179 h 2094442"/>
                  <a:gd name="connsiteX4" fmla="*/ 635000 w 741363"/>
                  <a:gd name="connsiteY4" fmla="*/ 24342 h 2094442"/>
                  <a:gd name="connsiteX0" fmla="*/ 635000 w 719138"/>
                  <a:gd name="connsiteY0" fmla="*/ 24342 h 2094442"/>
                  <a:gd name="connsiteX1" fmla="*/ 719138 w 719138"/>
                  <a:gd name="connsiteY1" fmla="*/ 46567 h 2094442"/>
                  <a:gd name="connsiteX2" fmla="*/ 209550 w 719138"/>
                  <a:gd name="connsiteY2" fmla="*/ 2094442 h 2094442"/>
                  <a:gd name="connsiteX3" fmla="*/ 0 w 719138"/>
                  <a:gd name="connsiteY3" fmla="*/ 2026179 h 2094442"/>
                  <a:gd name="connsiteX4" fmla="*/ 635000 w 719138"/>
                  <a:gd name="connsiteY4" fmla="*/ 24342 h 2094442"/>
                  <a:gd name="connsiteX0" fmla="*/ 654050 w 719138"/>
                  <a:gd name="connsiteY0" fmla="*/ 29633 h 2090208"/>
                  <a:gd name="connsiteX1" fmla="*/ 719138 w 719138"/>
                  <a:gd name="connsiteY1" fmla="*/ 42333 h 2090208"/>
                  <a:gd name="connsiteX2" fmla="*/ 209550 w 719138"/>
                  <a:gd name="connsiteY2" fmla="*/ 2090208 h 2090208"/>
                  <a:gd name="connsiteX3" fmla="*/ 0 w 719138"/>
                  <a:gd name="connsiteY3" fmla="*/ 2021945 h 2090208"/>
                  <a:gd name="connsiteX4" fmla="*/ 654050 w 719138"/>
                  <a:gd name="connsiteY4" fmla="*/ 29633 h 2090208"/>
                  <a:gd name="connsiteX0" fmla="*/ 654050 w 719138"/>
                  <a:gd name="connsiteY0" fmla="*/ 29633 h 2074333"/>
                  <a:gd name="connsiteX1" fmla="*/ 719138 w 719138"/>
                  <a:gd name="connsiteY1" fmla="*/ 42333 h 2074333"/>
                  <a:gd name="connsiteX2" fmla="*/ 180975 w 719138"/>
                  <a:gd name="connsiteY2" fmla="*/ 2074333 h 2074333"/>
                  <a:gd name="connsiteX3" fmla="*/ 0 w 719138"/>
                  <a:gd name="connsiteY3" fmla="*/ 2021945 h 2074333"/>
                  <a:gd name="connsiteX4" fmla="*/ 654050 w 719138"/>
                  <a:gd name="connsiteY4" fmla="*/ 29633 h 2074333"/>
                  <a:gd name="connsiteX0" fmla="*/ 625475 w 690563"/>
                  <a:gd name="connsiteY0" fmla="*/ 29633 h 2074333"/>
                  <a:gd name="connsiteX1" fmla="*/ 690563 w 690563"/>
                  <a:gd name="connsiteY1" fmla="*/ 42333 h 2074333"/>
                  <a:gd name="connsiteX2" fmla="*/ 152400 w 690563"/>
                  <a:gd name="connsiteY2" fmla="*/ 2074333 h 2074333"/>
                  <a:gd name="connsiteX3" fmla="*/ 0 w 690563"/>
                  <a:gd name="connsiteY3" fmla="*/ 2025120 h 2074333"/>
                  <a:gd name="connsiteX4" fmla="*/ 625475 w 690563"/>
                  <a:gd name="connsiteY4" fmla="*/ 29633 h 2074333"/>
                  <a:gd name="connsiteX0" fmla="*/ 625475 w 690563"/>
                  <a:gd name="connsiteY0" fmla="*/ 29633 h 2076979"/>
                  <a:gd name="connsiteX1" fmla="*/ 690563 w 690563"/>
                  <a:gd name="connsiteY1" fmla="*/ 42333 h 2076979"/>
                  <a:gd name="connsiteX2" fmla="*/ 152400 w 690563"/>
                  <a:gd name="connsiteY2" fmla="*/ 2074333 h 2076979"/>
                  <a:gd name="connsiteX3" fmla="*/ 0 w 690563"/>
                  <a:gd name="connsiteY3" fmla="*/ 2025120 h 2076979"/>
                  <a:gd name="connsiteX4" fmla="*/ 625475 w 690563"/>
                  <a:gd name="connsiteY4" fmla="*/ 29633 h 2076979"/>
                  <a:gd name="connsiteX0" fmla="*/ 628650 w 690563"/>
                  <a:gd name="connsiteY0" fmla="*/ 24342 h 2081213"/>
                  <a:gd name="connsiteX1" fmla="*/ 690563 w 690563"/>
                  <a:gd name="connsiteY1" fmla="*/ 46567 h 2081213"/>
                  <a:gd name="connsiteX2" fmla="*/ 152400 w 690563"/>
                  <a:gd name="connsiteY2" fmla="*/ 2078567 h 2081213"/>
                  <a:gd name="connsiteX3" fmla="*/ 0 w 690563"/>
                  <a:gd name="connsiteY3" fmla="*/ 2029354 h 2081213"/>
                  <a:gd name="connsiteX4" fmla="*/ 628650 w 690563"/>
                  <a:gd name="connsiteY4" fmla="*/ 24342 h 2081213"/>
                  <a:gd name="connsiteX0" fmla="*/ 628650 w 690563"/>
                  <a:gd name="connsiteY0" fmla="*/ 24342 h 2081213"/>
                  <a:gd name="connsiteX1" fmla="*/ 690563 w 690563"/>
                  <a:gd name="connsiteY1" fmla="*/ 46567 h 2081213"/>
                  <a:gd name="connsiteX2" fmla="*/ 152400 w 690563"/>
                  <a:gd name="connsiteY2" fmla="*/ 2078567 h 2081213"/>
                  <a:gd name="connsiteX3" fmla="*/ 0 w 690563"/>
                  <a:gd name="connsiteY3" fmla="*/ 2029354 h 2081213"/>
                  <a:gd name="connsiteX4" fmla="*/ 628650 w 690563"/>
                  <a:gd name="connsiteY4" fmla="*/ 24342 h 2081213"/>
                  <a:gd name="connsiteX0" fmla="*/ 628650 w 690563"/>
                  <a:gd name="connsiteY0" fmla="*/ 14817 h 2071688"/>
                  <a:gd name="connsiteX1" fmla="*/ 690563 w 690563"/>
                  <a:gd name="connsiteY1" fmla="*/ 37042 h 2071688"/>
                  <a:gd name="connsiteX2" fmla="*/ 152400 w 690563"/>
                  <a:gd name="connsiteY2" fmla="*/ 2069042 h 2071688"/>
                  <a:gd name="connsiteX3" fmla="*/ 0 w 690563"/>
                  <a:gd name="connsiteY3" fmla="*/ 2019829 h 2071688"/>
                  <a:gd name="connsiteX4" fmla="*/ 628650 w 690563"/>
                  <a:gd name="connsiteY4" fmla="*/ 14817 h 2071688"/>
                  <a:gd name="connsiteX0" fmla="*/ 781050 w 797454"/>
                  <a:gd name="connsiteY0" fmla="*/ 14817 h 2562225"/>
                  <a:gd name="connsiteX1" fmla="*/ 690563 w 797454"/>
                  <a:gd name="connsiteY1" fmla="*/ 527579 h 2562225"/>
                  <a:gd name="connsiteX2" fmla="*/ 152400 w 797454"/>
                  <a:gd name="connsiteY2" fmla="*/ 2559579 h 2562225"/>
                  <a:gd name="connsiteX3" fmla="*/ 0 w 797454"/>
                  <a:gd name="connsiteY3" fmla="*/ 2510366 h 2562225"/>
                  <a:gd name="connsiteX4" fmla="*/ 781050 w 797454"/>
                  <a:gd name="connsiteY4" fmla="*/ 14817 h 2562225"/>
                  <a:gd name="connsiteX0" fmla="*/ 781050 w 828676"/>
                  <a:gd name="connsiteY0" fmla="*/ 14817 h 2562225"/>
                  <a:gd name="connsiteX1" fmla="*/ 828676 w 828676"/>
                  <a:gd name="connsiteY1" fmla="*/ 37041 h 2562225"/>
                  <a:gd name="connsiteX2" fmla="*/ 152400 w 828676"/>
                  <a:gd name="connsiteY2" fmla="*/ 2559579 h 2562225"/>
                  <a:gd name="connsiteX3" fmla="*/ 0 w 828676"/>
                  <a:gd name="connsiteY3" fmla="*/ 2510366 h 2562225"/>
                  <a:gd name="connsiteX4" fmla="*/ 781050 w 828676"/>
                  <a:gd name="connsiteY4" fmla="*/ 14817 h 2562225"/>
                  <a:gd name="connsiteX0" fmla="*/ 784225 w 831851"/>
                  <a:gd name="connsiteY0" fmla="*/ 14817 h 2938463"/>
                  <a:gd name="connsiteX1" fmla="*/ 831851 w 831851"/>
                  <a:gd name="connsiteY1" fmla="*/ 37041 h 2938463"/>
                  <a:gd name="connsiteX2" fmla="*/ 50800 w 831851"/>
                  <a:gd name="connsiteY2" fmla="*/ 2935817 h 2938463"/>
                  <a:gd name="connsiteX3" fmla="*/ 3175 w 831851"/>
                  <a:gd name="connsiteY3" fmla="*/ 2510366 h 2938463"/>
                  <a:gd name="connsiteX4" fmla="*/ 784225 w 831851"/>
                  <a:gd name="connsiteY4" fmla="*/ 14817 h 2938463"/>
                  <a:gd name="connsiteX0" fmla="*/ 900112 w 947738"/>
                  <a:gd name="connsiteY0" fmla="*/ 14817 h 2938463"/>
                  <a:gd name="connsiteX1" fmla="*/ 947738 w 947738"/>
                  <a:gd name="connsiteY1" fmla="*/ 37041 h 2938463"/>
                  <a:gd name="connsiteX2" fmla="*/ 166687 w 947738"/>
                  <a:gd name="connsiteY2" fmla="*/ 2935817 h 2938463"/>
                  <a:gd name="connsiteX3" fmla="*/ 0 w 947738"/>
                  <a:gd name="connsiteY3" fmla="*/ 2881841 h 2938463"/>
                  <a:gd name="connsiteX4" fmla="*/ 900112 w 947738"/>
                  <a:gd name="connsiteY4" fmla="*/ 14817 h 2938463"/>
                  <a:gd name="connsiteX0" fmla="*/ 900112 w 947738"/>
                  <a:gd name="connsiteY0" fmla="*/ 14817 h 3014663"/>
                  <a:gd name="connsiteX1" fmla="*/ 947738 w 947738"/>
                  <a:gd name="connsiteY1" fmla="*/ 37041 h 3014663"/>
                  <a:gd name="connsiteX2" fmla="*/ 138112 w 947738"/>
                  <a:gd name="connsiteY2" fmla="*/ 3012017 h 3014663"/>
                  <a:gd name="connsiteX3" fmla="*/ 0 w 947738"/>
                  <a:gd name="connsiteY3" fmla="*/ 2881841 h 3014663"/>
                  <a:gd name="connsiteX4" fmla="*/ 900112 w 947738"/>
                  <a:gd name="connsiteY4" fmla="*/ 14817 h 3014663"/>
                  <a:gd name="connsiteX0" fmla="*/ 933450 w 981076"/>
                  <a:gd name="connsiteY0" fmla="*/ 14817 h 3014663"/>
                  <a:gd name="connsiteX1" fmla="*/ 981076 w 981076"/>
                  <a:gd name="connsiteY1" fmla="*/ 37041 h 3014663"/>
                  <a:gd name="connsiteX2" fmla="*/ 171450 w 981076"/>
                  <a:gd name="connsiteY2" fmla="*/ 3012017 h 3014663"/>
                  <a:gd name="connsiteX3" fmla="*/ 0 w 981076"/>
                  <a:gd name="connsiteY3" fmla="*/ 2962803 h 3014663"/>
                  <a:gd name="connsiteX4" fmla="*/ 933450 w 981076"/>
                  <a:gd name="connsiteY4" fmla="*/ 14817 h 3014663"/>
                  <a:gd name="connsiteX0" fmla="*/ 933450 w 981076"/>
                  <a:gd name="connsiteY0" fmla="*/ 14817 h 3007782"/>
                  <a:gd name="connsiteX1" fmla="*/ 981076 w 981076"/>
                  <a:gd name="connsiteY1" fmla="*/ 37041 h 3007782"/>
                  <a:gd name="connsiteX2" fmla="*/ 442912 w 981076"/>
                  <a:gd name="connsiteY2" fmla="*/ 2007130 h 3007782"/>
                  <a:gd name="connsiteX3" fmla="*/ 0 w 981076"/>
                  <a:gd name="connsiteY3" fmla="*/ 2962803 h 3007782"/>
                  <a:gd name="connsiteX4" fmla="*/ 933450 w 981076"/>
                  <a:gd name="connsiteY4" fmla="*/ 14817 h 3007782"/>
                  <a:gd name="connsiteX0" fmla="*/ 623887 w 671513"/>
                  <a:gd name="connsiteY0" fmla="*/ 14817 h 2009776"/>
                  <a:gd name="connsiteX1" fmla="*/ 671513 w 671513"/>
                  <a:gd name="connsiteY1" fmla="*/ 37041 h 2009776"/>
                  <a:gd name="connsiteX2" fmla="*/ 133349 w 671513"/>
                  <a:gd name="connsiteY2" fmla="*/ 2007130 h 2009776"/>
                  <a:gd name="connsiteX3" fmla="*/ 0 w 671513"/>
                  <a:gd name="connsiteY3" fmla="*/ 1948391 h 2009776"/>
                  <a:gd name="connsiteX4" fmla="*/ 623887 w 671513"/>
                  <a:gd name="connsiteY4" fmla="*/ 14817 h 2009776"/>
                  <a:gd name="connsiteX0" fmla="*/ 630237 w 677863"/>
                  <a:gd name="connsiteY0" fmla="*/ 14817 h 2009776"/>
                  <a:gd name="connsiteX1" fmla="*/ 677863 w 677863"/>
                  <a:gd name="connsiteY1" fmla="*/ 37041 h 2009776"/>
                  <a:gd name="connsiteX2" fmla="*/ 139699 w 677863"/>
                  <a:gd name="connsiteY2" fmla="*/ 2007130 h 2009776"/>
                  <a:gd name="connsiteX3" fmla="*/ 0 w 677863"/>
                  <a:gd name="connsiteY3" fmla="*/ 1961091 h 2009776"/>
                  <a:gd name="connsiteX4" fmla="*/ 630237 w 677863"/>
                  <a:gd name="connsiteY4" fmla="*/ 14817 h 2009776"/>
                  <a:gd name="connsiteX0" fmla="*/ 630237 w 677863"/>
                  <a:gd name="connsiteY0" fmla="*/ 14817 h 2009776"/>
                  <a:gd name="connsiteX1" fmla="*/ 677863 w 677863"/>
                  <a:gd name="connsiteY1" fmla="*/ 37041 h 2009776"/>
                  <a:gd name="connsiteX2" fmla="*/ 139699 w 677863"/>
                  <a:gd name="connsiteY2" fmla="*/ 2007130 h 2009776"/>
                  <a:gd name="connsiteX3" fmla="*/ 0 w 677863"/>
                  <a:gd name="connsiteY3" fmla="*/ 1961091 h 2009776"/>
                  <a:gd name="connsiteX4" fmla="*/ 630237 w 677863"/>
                  <a:gd name="connsiteY4" fmla="*/ 14817 h 2009776"/>
                  <a:gd name="connsiteX0" fmla="*/ 630237 w 677863"/>
                  <a:gd name="connsiteY0" fmla="*/ 14817 h 2005014"/>
                  <a:gd name="connsiteX1" fmla="*/ 677863 w 677863"/>
                  <a:gd name="connsiteY1" fmla="*/ 37041 h 2005014"/>
                  <a:gd name="connsiteX2" fmla="*/ 137317 w 677863"/>
                  <a:gd name="connsiteY2" fmla="*/ 2002368 h 2005014"/>
                  <a:gd name="connsiteX3" fmla="*/ 0 w 677863"/>
                  <a:gd name="connsiteY3" fmla="*/ 1961091 h 2005014"/>
                  <a:gd name="connsiteX4" fmla="*/ 630237 w 677863"/>
                  <a:gd name="connsiteY4" fmla="*/ 14817 h 2005014"/>
                  <a:gd name="connsiteX0" fmla="*/ 630237 w 677863"/>
                  <a:gd name="connsiteY0" fmla="*/ 14817 h 2005014"/>
                  <a:gd name="connsiteX1" fmla="*/ 677863 w 677863"/>
                  <a:gd name="connsiteY1" fmla="*/ 37041 h 2005014"/>
                  <a:gd name="connsiteX2" fmla="*/ 137317 w 677863"/>
                  <a:gd name="connsiteY2" fmla="*/ 2002368 h 2005014"/>
                  <a:gd name="connsiteX3" fmla="*/ 0 w 677863"/>
                  <a:gd name="connsiteY3" fmla="*/ 1961091 h 2005014"/>
                  <a:gd name="connsiteX4" fmla="*/ 630237 w 677863"/>
                  <a:gd name="connsiteY4" fmla="*/ 14817 h 2005014"/>
                  <a:gd name="connsiteX0" fmla="*/ 630237 w 677863"/>
                  <a:gd name="connsiteY0" fmla="*/ 14817 h 2005014"/>
                  <a:gd name="connsiteX1" fmla="*/ 677863 w 677863"/>
                  <a:gd name="connsiteY1" fmla="*/ 37041 h 2005014"/>
                  <a:gd name="connsiteX2" fmla="*/ 137317 w 677863"/>
                  <a:gd name="connsiteY2" fmla="*/ 2002368 h 2005014"/>
                  <a:gd name="connsiteX3" fmla="*/ 0 w 677863"/>
                  <a:gd name="connsiteY3" fmla="*/ 1961091 h 2005014"/>
                  <a:gd name="connsiteX4" fmla="*/ 630237 w 677863"/>
                  <a:gd name="connsiteY4" fmla="*/ 14817 h 2005014"/>
                  <a:gd name="connsiteX0" fmla="*/ 630237 w 677863"/>
                  <a:gd name="connsiteY0" fmla="*/ 14817 h 2014539"/>
                  <a:gd name="connsiteX1" fmla="*/ 677863 w 677863"/>
                  <a:gd name="connsiteY1" fmla="*/ 37041 h 2014539"/>
                  <a:gd name="connsiteX2" fmla="*/ 137317 w 677863"/>
                  <a:gd name="connsiteY2" fmla="*/ 2002368 h 2014539"/>
                  <a:gd name="connsiteX3" fmla="*/ 0 w 677863"/>
                  <a:gd name="connsiteY3" fmla="*/ 1961091 h 2014539"/>
                  <a:gd name="connsiteX4" fmla="*/ 630237 w 677863"/>
                  <a:gd name="connsiteY4" fmla="*/ 14817 h 201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7863" h="2014539">
                    <a:moveTo>
                      <a:pt x="630237" y="14817"/>
                    </a:moveTo>
                    <a:cubicBezTo>
                      <a:pt x="646641" y="0"/>
                      <a:pt x="677334" y="7408"/>
                      <a:pt x="677863" y="37041"/>
                    </a:cubicBezTo>
                    <a:lnTo>
                      <a:pt x="137317" y="2002368"/>
                    </a:lnTo>
                    <a:cubicBezTo>
                      <a:pt x="93661" y="2014539"/>
                      <a:pt x="29367" y="1995751"/>
                      <a:pt x="0" y="1961091"/>
                    </a:cubicBezTo>
                    <a:lnTo>
                      <a:pt x="630237" y="148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255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4114562" y="3730707"/>
                <a:ext cx="415585" cy="1195610"/>
              </a:xfrm>
              <a:custGeom>
                <a:avLst/>
                <a:gdLst>
                  <a:gd name="connsiteX0" fmla="*/ 447675 w 447675"/>
                  <a:gd name="connsiteY0" fmla="*/ 0 h 1495425"/>
                  <a:gd name="connsiteX1" fmla="*/ 0 w 447675"/>
                  <a:gd name="connsiteY1" fmla="*/ 149542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675" h="1495425">
                    <a:moveTo>
                      <a:pt x="447675" y="0"/>
                    </a:moveTo>
                    <a:lnTo>
                      <a:pt x="0" y="1495425"/>
                    </a:lnTo>
                  </a:path>
                </a:pathLst>
              </a:custGeom>
              <a:ln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" name="Oval 61"/>
            <p:cNvSpPr/>
            <p:nvPr/>
          </p:nvSpPr>
          <p:spPr>
            <a:xfrm>
              <a:off x="4423410" y="3513174"/>
              <a:ext cx="297180" cy="2971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571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38377" y="65253"/>
            <a:ext cx="11844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276B7D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Family &amp; Friend presence 24 hours/day, </a:t>
            </a:r>
            <a:r>
              <a:rPr lang="en-US" sz="4000" b="1" dirty="0" smtClean="0">
                <a:solidFill>
                  <a:srgbClr val="276B7D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7 days /week</a:t>
            </a:r>
            <a:r>
              <a:rPr lang="en-US" sz="4000" b="1" dirty="0">
                <a:solidFill>
                  <a:srgbClr val="276B7D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? </a:t>
            </a:r>
            <a:endParaRPr lang="en-CA" sz="4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184" y="1584272"/>
            <a:ext cx="26477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76B7D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84% Alberta patients and </a:t>
            </a:r>
            <a:r>
              <a:rPr lang="en-US" sz="4400" b="1" dirty="0" smtClean="0">
                <a:solidFill>
                  <a:srgbClr val="276B7D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families</a:t>
            </a:r>
          </a:p>
          <a:p>
            <a:r>
              <a:rPr lang="en-US" sz="4400" b="1" dirty="0">
                <a:solidFill>
                  <a:srgbClr val="276B7D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s</a:t>
            </a:r>
            <a:r>
              <a:rPr lang="en-US" sz="4400" b="1" dirty="0" smtClean="0">
                <a:solidFill>
                  <a:srgbClr val="276B7D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aid..</a:t>
            </a:r>
            <a:endParaRPr lang="en-CA" sz="4400" dirty="0">
              <a:latin typeface="Calibri" panose="020F050202020403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8341567" y="2324230"/>
            <a:ext cx="3666931" cy="23253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276B7D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“YES”</a:t>
            </a:r>
            <a:endParaRPr lang="en-US" sz="8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057" y="157998"/>
            <a:ext cx="8006443" cy="1913391"/>
          </a:xfrm>
        </p:spPr>
        <p:txBody>
          <a:bodyPr>
            <a:normAutofit fontScale="90000"/>
          </a:bodyPr>
          <a:lstStyle/>
          <a:p>
            <a:r>
              <a:rPr lang="en-CA" sz="3600" b="1" dirty="0"/>
              <a:t/>
            </a:r>
            <a:br>
              <a:rPr lang="en-CA" sz="3600" b="1" dirty="0"/>
            </a:br>
            <a:r>
              <a:rPr lang="en-CA" sz="4900" b="1" dirty="0"/>
              <a:t>Website Usefulness</a:t>
            </a:r>
            <a:r>
              <a:rPr lang="en-CA" sz="4900" dirty="0"/>
              <a:t> </a:t>
            </a:r>
            <a:r>
              <a:rPr lang="en-CA" sz="4900" b="1" dirty="0"/>
              <a:t>of Family Presence </a:t>
            </a:r>
            <a:r>
              <a:rPr lang="en-CA" sz="4900" b="1" dirty="0" smtClean="0"/>
              <a:t>&amp; </a:t>
            </a:r>
            <a:br>
              <a:rPr lang="en-CA" sz="4900" b="1" dirty="0" smtClean="0"/>
            </a:br>
            <a:r>
              <a:rPr lang="en-CA" sz="4900" b="1" dirty="0" smtClean="0"/>
              <a:t>Visiting </a:t>
            </a:r>
            <a:r>
              <a:rPr lang="en-CA" sz="4900" b="1" dirty="0"/>
              <a:t>Hours </a:t>
            </a:r>
            <a:r>
              <a:rPr lang="en-CA" sz="4900" b="1" dirty="0" smtClean="0"/>
              <a:t>Information </a:t>
            </a:r>
            <a:r>
              <a:rPr lang="en-CA" sz="2700" dirty="0" smtClean="0"/>
              <a:t>Provincial/Territorial </a:t>
            </a:r>
            <a:r>
              <a:rPr lang="en-CA" sz="2700" dirty="0"/>
              <a:t>Profiles </a:t>
            </a:r>
            <a:br>
              <a:rPr lang="en-CA" sz="2700" dirty="0"/>
            </a:br>
            <a:endParaRPr lang="en-CA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723914"/>
              </p:ext>
            </p:extLst>
          </p:nvPr>
        </p:nvGraphicFramePr>
        <p:xfrm>
          <a:off x="609600" y="2332037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7608168" y="6381328"/>
            <a:ext cx="25922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200" dirty="0">
                <a:solidFill>
                  <a:prstClr val="black"/>
                </a:solidFill>
              </a:rPr>
              <a:t>Baseline study, CFHI: Nov, 2015</a:t>
            </a:r>
          </a:p>
        </p:txBody>
      </p:sp>
    </p:spTree>
    <p:extLst>
      <p:ext uri="{BB962C8B-B14F-4D97-AF65-F5344CB8AC3E}">
        <p14:creationId xmlns:p14="http://schemas.microsoft.com/office/powerpoint/2010/main" val="19421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t="-22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  <a:latin typeface="PhosphateSolid" panose="02000606020000020004" pitchFamily="2" charset="0"/>
              </a:rPr>
              <a:t>Website Usefulness - Scores</a:t>
            </a:r>
            <a:endParaRPr lang="en-CA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983733"/>
              </p:ext>
            </p:extLst>
          </p:nvPr>
        </p:nvGraphicFramePr>
        <p:xfrm>
          <a:off x="1816274" y="1196172"/>
          <a:ext cx="7064678" cy="5470525"/>
        </p:xfrm>
        <a:graphic>
          <a:graphicData uri="http://schemas.openxmlformats.org/drawingml/2006/table">
            <a:tbl>
              <a:tblPr firstRow="1" bandRow="1"/>
              <a:tblGrid>
                <a:gridCol w="2858762"/>
                <a:gridCol w="1729547"/>
                <a:gridCol w="2476369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Province/Territory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Count of hospitals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CA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Average score for </a:t>
                      </a:r>
                      <a:r>
                        <a:rPr lang="en-CA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usefulness</a:t>
                      </a:r>
                      <a:br>
                        <a:rPr lang="en-CA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en-CA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CA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of website </a:t>
                      </a:r>
                      <a:r>
                        <a:rPr lang="en-CA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information -    Family Presence</a:t>
                      </a:r>
                      <a:r>
                        <a:rPr lang="en-CA" sz="1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vs. </a:t>
                      </a:r>
                      <a:r>
                        <a:rPr lang="en-CA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Visiting</a:t>
                      </a:r>
                      <a:endParaRPr lang="en-CA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Alberta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British Columbia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Manitoba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Brunswick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Newfoundland and Labrador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Northwest Territories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Nova Scotia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Nunavut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Ontario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Prince Edward Island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Quebec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Saskatchewan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Yukon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20336" y="2886035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prstClr val="black"/>
                </a:solidFill>
              </a:rPr>
              <a:t>Rating Scale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0335" y="3224589"/>
            <a:ext cx="196443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prstClr val="black"/>
                </a:solidFill>
              </a:rPr>
              <a:t>0 to 2 </a:t>
            </a:r>
            <a:r>
              <a:rPr lang="en-CA" sz="1200" dirty="0">
                <a:solidFill>
                  <a:prstClr val="black"/>
                </a:solidFill>
              </a:rPr>
              <a:t>– </a:t>
            </a:r>
            <a:r>
              <a:rPr lang="en-CA" sz="1200" dirty="0" smtClean="0">
                <a:solidFill>
                  <a:prstClr val="black"/>
                </a:solidFill>
              </a:rPr>
              <a:t>  not </a:t>
            </a:r>
            <a:r>
              <a:rPr lang="en-CA" sz="1200" dirty="0">
                <a:solidFill>
                  <a:prstClr val="black"/>
                </a:solidFill>
              </a:rPr>
              <a:t>at all</a:t>
            </a:r>
          </a:p>
          <a:p>
            <a:r>
              <a:rPr lang="en-CA" sz="1200" dirty="0" smtClean="0">
                <a:solidFill>
                  <a:prstClr val="black"/>
                </a:solidFill>
              </a:rPr>
              <a:t>3 to 4 –   not </a:t>
            </a:r>
            <a:r>
              <a:rPr lang="en-CA" sz="1200" dirty="0">
                <a:solidFill>
                  <a:prstClr val="black"/>
                </a:solidFill>
              </a:rPr>
              <a:t>useful</a:t>
            </a:r>
          </a:p>
          <a:p>
            <a:r>
              <a:rPr lang="en-CA" sz="1200" dirty="0" smtClean="0">
                <a:solidFill>
                  <a:prstClr val="black"/>
                </a:solidFill>
              </a:rPr>
              <a:t>5 to 6 –   somewhat </a:t>
            </a:r>
            <a:r>
              <a:rPr lang="en-CA" sz="1200" dirty="0">
                <a:solidFill>
                  <a:prstClr val="black"/>
                </a:solidFill>
              </a:rPr>
              <a:t>useful</a:t>
            </a:r>
          </a:p>
          <a:p>
            <a:r>
              <a:rPr lang="en-CA" sz="1200" dirty="0" smtClean="0">
                <a:solidFill>
                  <a:prstClr val="black"/>
                </a:solidFill>
              </a:rPr>
              <a:t>7 to 8 –   useful</a:t>
            </a:r>
            <a:endParaRPr lang="en-CA" sz="1200" dirty="0">
              <a:solidFill>
                <a:prstClr val="black"/>
              </a:solidFill>
            </a:endParaRPr>
          </a:p>
          <a:p>
            <a:r>
              <a:rPr lang="en-CA" sz="1200" dirty="0" smtClean="0">
                <a:solidFill>
                  <a:prstClr val="black"/>
                </a:solidFill>
              </a:rPr>
              <a:t>9 to 10 – very </a:t>
            </a:r>
            <a:r>
              <a:rPr lang="en-CA" sz="1200" dirty="0">
                <a:solidFill>
                  <a:prstClr val="black"/>
                </a:solidFill>
              </a:rPr>
              <a:t>useful</a:t>
            </a:r>
          </a:p>
        </p:txBody>
      </p:sp>
    </p:spTree>
    <p:extLst>
      <p:ext uri="{BB962C8B-B14F-4D97-AF65-F5344CB8AC3E}">
        <p14:creationId xmlns:p14="http://schemas.microsoft.com/office/powerpoint/2010/main" val="29538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2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585" y="38094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2060"/>
                </a:solidFill>
                <a:latin typeface="PhosphateSolid" panose="02000606020000020004" pitchFamily="2" charset="0"/>
              </a:rPr>
              <a:t>Challenges Frontline Healthcare Providers describe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2376169" y="912234"/>
            <a:ext cx="6221310" cy="5814709"/>
            <a:chOff x="403470" y="1239955"/>
            <a:chExt cx="4882452" cy="5113151"/>
          </a:xfrm>
        </p:grpSpPr>
        <p:grpSp>
          <p:nvGrpSpPr>
            <p:cNvPr id="6" name="Group 5"/>
            <p:cNvGrpSpPr/>
            <p:nvPr/>
          </p:nvGrpSpPr>
          <p:grpSpPr>
            <a:xfrm>
              <a:off x="403470" y="1239955"/>
              <a:ext cx="4882452" cy="5113151"/>
              <a:chOff x="4704629" y="1933359"/>
              <a:chExt cx="2564908" cy="2686101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13206300">
                <a:off x="4704629" y="2634987"/>
                <a:ext cx="1096154" cy="1407666"/>
              </a:xfrm>
              <a:custGeom>
                <a:avLst/>
                <a:gdLst>
                  <a:gd name="T0" fmla="*/ 354 w 752"/>
                  <a:gd name="T1" fmla="*/ 965 h 965"/>
                  <a:gd name="T2" fmla="*/ 752 w 752"/>
                  <a:gd name="T3" fmla="*/ 467 h 965"/>
                  <a:gd name="T4" fmla="*/ 0 w 752"/>
                  <a:gd name="T5" fmla="*/ 0 h 965"/>
                  <a:gd name="T6" fmla="*/ 8 w 752"/>
                  <a:gd name="T7" fmla="*/ 10 h 965"/>
                  <a:gd name="T8" fmla="*/ 259 w 752"/>
                  <a:gd name="T9" fmla="*/ 547 h 965"/>
                  <a:gd name="T10" fmla="*/ 354 w 752"/>
                  <a:gd name="T11" fmla="*/ 965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2" h="965">
                    <a:moveTo>
                      <a:pt x="354" y="965"/>
                    </a:moveTo>
                    <a:cubicBezTo>
                      <a:pt x="752" y="467"/>
                      <a:pt x="752" y="467"/>
                      <a:pt x="752" y="467"/>
                    </a:cubicBezTo>
                    <a:cubicBezTo>
                      <a:pt x="611" y="193"/>
                      <a:pt x="327" y="5"/>
                      <a:pt x="0" y="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29" y="169"/>
                      <a:pt x="214" y="353"/>
                      <a:pt x="259" y="547"/>
                    </a:cubicBezTo>
                    <a:lnTo>
                      <a:pt x="354" y="965"/>
                    </a:lnTo>
                    <a:close/>
                  </a:path>
                </a:pathLst>
              </a:custGeom>
              <a:solidFill>
                <a:srgbClr val="276B7D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13206300">
                <a:off x="4862081" y="2231309"/>
                <a:ext cx="1019046" cy="1282444"/>
              </a:xfrm>
              <a:custGeom>
                <a:avLst/>
                <a:gdLst>
                  <a:gd name="T0" fmla="*/ 245 w 699"/>
                  <a:gd name="T1" fmla="*/ 572 h 879"/>
                  <a:gd name="T2" fmla="*/ 0 w 699"/>
                  <a:gd name="T3" fmla="*/ 879 h 879"/>
                  <a:gd name="T4" fmla="*/ 620 w 699"/>
                  <a:gd name="T5" fmla="*/ 878 h 879"/>
                  <a:gd name="T6" fmla="*/ 699 w 699"/>
                  <a:gd name="T7" fmla="*/ 518 h 879"/>
                  <a:gd name="T8" fmla="*/ 526 w 699"/>
                  <a:gd name="T9" fmla="*/ 1 h 879"/>
                  <a:gd name="T10" fmla="*/ 526 w 699"/>
                  <a:gd name="T11" fmla="*/ 0 h 879"/>
                  <a:gd name="T12" fmla="*/ 526 w 699"/>
                  <a:gd name="T13" fmla="*/ 0 h 879"/>
                  <a:gd name="T14" fmla="*/ 245 w 699"/>
                  <a:gd name="T15" fmla="*/ 572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879">
                    <a:moveTo>
                      <a:pt x="245" y="572"/>
                    </a:moveTo>
                    <a:cubicBezTo>
                      <a:pt x="0" y="879"/>
                      <a:pt x="0" y="879"/>
                      <a:pt x="0" y="879"/>
                    </a:cubicBezTo>
                    <a:cubicBezTo>
                      <a:pt x="620" y="878"/>
                      <a:pt x="620" y="878"/>
                      <a:pt x="620" y="878"/>
                    </a:cubicBezTo>
                    <a:cubicBezTo>
                      <a:pt x="671" y="769"/>
                      <a:pt x="699" y="647"/>
                      <a:pt x="699" y="518"/>
                    </a:cubicBezTo>
                    <a:cubicBezTo>
                      <a:pt x="699" y="324"/>
                      <a:pt x="635" y="145"/>
                      <a:pt x="526" y="1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475" y="209"/>
                      <a:pt x="379" y="404"/>
                      <a:pt x="245" y="57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13206300">
                <a:off x="5351981" y="1933359"/>
                <a:ext cx="1454547" cy="896909"/>
              </a:xfrm>
              <a:custGeom>
                <a:avLst/>
                <a:gdLst>
                  <a:gd name="T0" fmla="*/ 998 w 998"/>
                  <a:gd name="T1" fmla="*/ 2 h 615"/>
                  <a:gd name="T2" fmla="*/ 997 w 998"/>
                  <a:gd name="T3" fmla="*/ 0 h 615"/>
                  <a:gd name="T4" fmla="*/ 980 w 998"/>
                  <a:gd name="T5" fmla="*/ 8 h 615"/>
                  <a:gd name="T6" fmla="*/ 388 w 998"/>
                  <a:gd name="T7" fmla="*/ 140 h 615"/>
                  <a:gd name="T8" fmla="*/ 0 w 998"/>
                  <a:gd name="T9" fmla="*/ 140 h 615"/>
                  <a:gd name="T10" fmla="*/ 379 w 998"/>
                  <a:gd name="T11" fmla="*/ 615 h 615"/>
                  <a:gd name="T12" fmla="*/ 998 w 998"/>
                  <a:gd name="T13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8" h="615">
                    <a:moveTo>
                      <a:pt x="998" y="2"/>
                    </a:moveTo>
                    <a:cubicBezTo>
                      <a:pt x="997" y="0"/>
                      <a:pt x="997" y="0"/>
                      <a:pt x="997" y="0"/>
                    </a:cubicBezTo>
                    <a:cubicBezTo>
                      <a:pt x="980" y="8"/>
                      <a:pt x="980" y="8"/>
                      <a:pt x="980" y="8"/>
                    </a:cubicBezTo>
                    <a:cubicBezTo>
                      <a:pt x="795" y="95"/>
                      <a:pt x="593" y="140"/>
                      <a:pt x="388" y="140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379" y="615"/>
                      <a:pt x="379" y="615"/>
                      <a:pt x="379" y="615"/>
                    </a:cubicBezTo>
                    <a:cubicBezTo>
                      <a:pt x="680" y="538"/>
                      <a:pt x="918" y="302"/>
                      <a:pt x="998" y="2"/>
                    </a:cubicBez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 rot="13206300">
                <a:off x="5859083" y="2305075"/>
                <a:ext cx="1259415" cy="1109108"/>
              </a:xfrm>
              <a:custGeom>
                <a:avLst/>
                <a:gdLst>
                  <a:gd name="T0" fmla="*/ 848 w 855"/>
                  <a:gd name="T1" fmla="*/ 690 h 760"/>
                  <a:gd name="T2" fmla="*/ 855 w 855"/>
                  <a:gd name="T3" fmla="*/ 681 h 760"/>
                  <a:gd name="T4" fmla="*/ 849 w 855"/>
                  <a:gd name="T5" fmla="*/ 678 h 760"/>
                  <a:gd name="T6" fmla="*/ 370 w 855"/>
                  <a:gd name="T7" fmla="*/ 293 h 760"/>
                  <a:gd name="T8" fmla="*/ 137 w 855"/>
                  <a:gd name="T9" fmla="*/ 0 h 760"/>
                  <a:gd name="T10" fmla="*/ 0 w 855"/>
                  <a:gd name="T11" fmla="*/ 597 h 760"/>
                  <a:gd name="T12" fmla="*/ 506 w 855"/>
                  <a:gd name="T13" fmla="*/ 760 h 760"/>
                  <a:gd name="T14" fmla="*/ 848 w 855"/>
                  <a:gd name="T15" fmla="*/ 69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5" h="760">
                    <a:moveTo>
                      <a:pt x="848" y="690"/>
                    </a:moveTo>
                    <a:cubicBezTo>
                      <a:pt x="855" y="681"/>
                      <a:pt x="855" y="681"/>
                      <a:pt x="855" y="681"/>
                    </a:cubicBezTo>
                    <a:cubicBezTo>
                      <a:pt x="849" y="678"/>
                      <a:pt x="849" y="678"/>
                      <a:pt x="849" y="678"/>
                    </a:cubicBezTo>
                    <a:cubicBezTo>
                      <a:pt x="663" y="586"/>
                      <a:pt x="499" y="455"/>
                      <a:pt x="370" y="293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143" y="700"/>
                      <a:pt x="317" y="760"/>
                      <a:pt x="506" y="760"/>
                    </a:cubicBezTo>
                    <a:cubicBezTo>
                      <a:pt x="628" y="760"/>
                      <a:pt x="743" y="735"/>
                      <a:pt x="848" y="6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6B7D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 rot="13206300">
                <a:off x="6457532" y="2891612"/>
                <a:ext cx="812005" cy="1471582"/>
              </a:xfrm>
              <a:custGeom>
                <a:avLst/>
                <a:gdLst>
                  <a:gd name="T0" fmla="*/ 480 w 565"/>
                  <a:gd name="T1" fmla="*/ 372 h 988"/>
                  <a:gd name="T2" fmla="*/ 565 w 565"/>
                  <a:gd name="T3" fmla="*/ 0 h 988"/>
                  <a:gd name="T4" fmla="*/ 0 w 565"/>
                  <a:gd name="T5" fmla="*/ 271 h 988"/>
                  <a:gd name="T6" fmla="*/ 472 w 565"/>
                  <a:gd name="T7" fmla="*/ 988 h 988"/>
                  <a:gd name="T8" fmla="*/ 477 w 565"/>
                  <a:gd name="T9" fmla="*/ 984 h 988"/>
                  <a:gd name="T10" fmla="*/ 477 w 565"/>
                  <a:gd name="T11" fmla="*/ 984 h 988"/>
                  <a:gd name="T12" fmla="*/ 480 w 565"/>
                  <a:gd name="T13" fmla="*/ 372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5" h="988">
                    <a:moveTo>
                      <a:pt x="480" y="372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9" y="585"/>
                      <a:pt x="206" y="853"/>
                      <a:pt x="472" y="988"/>
                    </a:cubicBezTo>
                    <a:cubicBezTo>
                      <a:pt x="477" y="984"/>
                      <a:pt x="477" y="984"/>
                      <a:pt x="477" y="984"/>
                    </a:cubicBezTo>
                    <a:cubicBezTo>
                      <a:pt x="477" y="984"/>
                      <a:pt x="477" y="984"/>
                      <a:pt x="477" y="984"/>
                    </a:cubicBezTo>
                    <a:cubicBezTo>
                      <a:pt x="433" y="782"/>
                      <a:pt x="434" y="573"/>
                      <a:pt x="480" y="372"/>
                    </a:cubicBez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13206300">
                <a:off x="5639070" y="3430393"/>
                <a:ext cx="1278629" cy="1189067"/>
              </a:xfrm>
              <a:custGeom>
                <a:avLst/>
                <a:gdLst>
                  <a:gd name="T0" fmla="*/ 0 w 863"/>
                  <a:gd name="T1" fmla="*/ 639 h 828"/>
                  <a:gd name="T2" fmla="*/ 21 w 863"/>
                  <a:gd name="T3" fmla="*/ 828 h 828"/>
                  <a:gd name="T4" fmla="*/ 23 w 863"/>
                  <a:gd name="T5" fmla="*/ 828 h 828"/>
                  <a:gd name="T6" fmla="*/ 25 w 863"/>
                  <a:gd name="T7" fmla="*/ 825 h 828"/>
                  <a:gd name="T8" fmla="*/ 496 w 863"/>
                  <a:gd name="T9" fmla="*/ 456 h 828"/>
                  <a:gd name="T10" fmla="*/ 863 w 863"/>
                  <a:gd name="T11" fmla="*/ 279 h 828"/>
                  <a:gd name="T12" fmla="*/ 283 w 863"/>
                  <a:gd name="T13" fmla="*/ 0 h 828"/>
                  <a:gd name="T14" fmla="*/ 0 w 863"/>
                  <a:gd name="T15" fmla="*/ 639 h 828"/>
                  <a:gd name="connsiteX0" fmla="*/ 0 w 10000"/>
                  <a:gd name="connsiteY0" fmla="*/ 7717 h 10000"/>
                  <a:gd name="connsiteX1" fmla="*/ 243 w 10000"/>
                  <a:gd name="connsiteY1" fmla="*/ 10000 h 10000"/>
                  <a:gd name="connsiteX2" fmla="*/ 267 w 10000"/>
                  <a:gd name="connsiteY2" fmla="*/ 10000 h 10000"/>
                  <a:gd name="connsiteX3" fmla="*/ 290 w 10000"/>
                  <a:gd name="connsiteY3" fmla="*/ 9964 h 10000"/>
                  <a:gd name="connsiteX4" fmla="*/ 5747 w 10000"/>
                  <a:gd name="connsiteY4" fmla="*/ 5507 h 10000"/>
                  <a:gd name="connsiteX5" fmla="*/ 10000 w 10000"/>
                  <a:gd name="connsiteY5" fmla="*/ 3370 h 10000"/>
                  <a:gd name="connsiteX6" fmla="*/ 3317 w 10000"/>
                  <a:gd name="connsiteY6" fmla="*/ 0 h 10000"/>
                  <a:gd name="connsiteX7" fmla="*/ 0 w 10000"/>
                  <a:gd name="connsiteY7" fmla="*/ 7717 h 10000"/>
                  <a:gd name="connsiteX0" fmla="*/ 0 w 10000"/>
                  <a:gd name="connsiteY0" fmla="*/ 7717 h 10000"/>
                  <a:gd name="connsiteX1" fmla="*/ 243 w 10000"/>
                  <a:gd name="connsiteY1" fmla="*/ 10000 h 10000"/>
                  <a:gd name="connsiteX2" fmla="*/ 267 w 10000"/>
                  <a:gd name="connsiteY2" fmla="*/ 10000 h 10000"/>
                  <a:gd name="connsiteX3" fmla="*/ 290 w 10000"/>
                  <a:gd name="connsiteY3" fmla="*/ 9964 h 10000"/>
                  <a:gd name="connsiteX4" fmla="*/ 5747 w 10000"/>
                  <a:gd name="connsiteY4" fmla="*/ 5507 h 10000"/>
                  <a:gd name="connsiteX5" fmla="*/ 10000 w 10000"/>
                  <a:gd name="connsiteY5" fmla="*/ 3370 h 10000"/>
                  <a:gd name="connsiteX6" fmla="*/ 3317 w 10000"/>
                  <a:gd name="connsiteY6" fmla="*/ 0 h 10000"/>
                  <a:gd name="connsiteX7" fmla="*/ 0 w 10000"/>
                  <a:gd name="connsiteY7" fmla="*/ 771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0" y="7717"/>
                    </a:moveTo>
                    <a:cubicBezTo>
                      <a:pt x="0" y="8502"/>
                      <a:pt x="81" y="9263"/>
                      <a:pt x="243" y="10000"/>
                    </a:cubicBezTo>
                    <a:lnTo>
                      <a:pt x="267" y="10000"/>
                    </a:lnTo>
                    <a:cubicBezTo>
                      <a:pt x="275" y="9988"/>
                      <a:pt x="282" y="9976"/>
                      <a:pt x="290" y="9964"/>
                    </a:cubicBezTo>
                    <a:cubicBezTo>
                      <a:pt x="1784" y="8080"/>
                      <a:pt x="3650" y="6558"/>
                      <a:pt x="5747" y="5507"/>
                    </a:cubicBezTo>
                    <a:lnTo>
                      <a:pt x="10000" y="3370"/>
                    </a:lnTo>
                    <a:lnTo>
                      <a:pt x="3317" y="0"/>
                    </a:lnTo>
                    <a:cubicBezTo>
                      <a:pt x="1282" y="1809"/>
                      <a:pt x="0" y="4662"/>
                      <a:pt x="0" y="77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 rot="13206300">
                <a:off x="5054224" y="3650768"/>
                <a:ext cx="1410133" cy="943173"/>
              </a:xfrm>
              <a:custGeom>
                <a:avLst/>
                <a:gdLst>
                  <a:gd name="T0" fmla="*/ 686 w 967"/>
                  <a:gd name="T1" fmla="*/ 1 h 646"/>
                  <a:gd name="T2" fmla="*/ 686 w 967"/>
                  <a:gd name="T3" fmla="*/ 1 h 646"/>
                  <a:gd name="T4" fmla="*/ 671 w 967"/>
                  <a:gd name="T5" fmla="*/ 0 h 646"/>
                  <a:gd name="T6" fmla="*/ 0 w 967"/>
                  <a:gd name="T7" fmla="*/ 321 h 646"/>
                  <a:gd name="T8" fmla="*/ 9 w 967"/>
                  <a:gd name="T9" fmla="*/ 321 h 646"/>
                  <a:gd name="T10" fmla="*/ 579 w 967"/>
                  <a:gd name="T11" fmla="*/ 459 h 646"/>
                  <a:gd name="T12" fmla="*/ 967 w 967"/>
                  <a:gd name="T13" fmla="*/ 646 h 646"/>
                  <a:gd name="T14" fmla="*/ 948 w 967"/>
                  <a:gd name="T15" fmla="*/ 562 h 646"/>
                  <a:gd name="T16" fmla="*/ 686 w 967"/>
                  <a:gd name="T17" fmla="*/ 1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7" h="646">
                    <a:moveTo>
                      <a:pt x="686" y="1"/>
                    </a:moveTo>
                    <a:cubicBezTo>
                      <a:pt x="686" y="1"/>
                      <a:pt x="686" y="1"/>
                      <a:pt x="686" y="1"/>
                    </a:cubicBezTo>
                    <a:cubicBezTo>
                      <a:pt x="681" y="0"/>
                      <a:pt x="676" y="0"/>
                      <a:pt x="671" y="0"/>
                    </a:cubicBezTo>
                    <a:cubicBezTo>
                      <a:pt x="400" y="0"/>
                      <a:pt x="158" y="125"/>
                      <a:pt x="0" y="321"/>
                    </a:cubicBezTo>
                    <a:cubicBezTo>
                      <a:pt x="9" y="321"/>
                      <a:pt x="9" y="321"/>
                      <a:pt x="9" y="321"/>
                    </a:cubicBezTo>
                    <a:cubicBezTo>
                      <a:pt x="207" y="327"/>
                      <a:pt x="401" y="374"/>
                      <a:pt x="579" y="459"/>
                    </a:cubicBezTo>
                    <a:cubicBezTo>
                      <a:pt x="967" y="646"/>
                      <a:pt x="967" y="646"/>
                      <a:pt x="967" y="646"/>
                    </a:cubicBezTo>
                    <a:cubicBezTo>
                      <a:pt x="948" y="562"/>
                      <a:pt x="948" y="562"/>
                      <a:pt x="948" y="562"/>
                    </a:cubicBezTo>
                    <a:cubicBezTo>
                      <a:pt x="901" y="358"/>
                      <a:pt x="812" y="167"/>
                      <a:pt x="686" y="1"/>
                    </a:cubicBezTo>
                    <a:close/>
                  </a:path>
                </a:pathLst>
              </a:custGeom>
              <a:solidFill>
                <a:srgbClr val="FF492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586430" y="2327927"/>
              <a:ext cx="1245779" cy="1028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Privacy, confidentiality,  and need for patient rest times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6598" y="1591598"/>
              <a:ext cx="1179707" cy="514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Space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4965" y="2007933"/>
              <a:ext cx="1696190" cy="947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Levels of participation of families; inclusion in decision-making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630" y="3394019"/>
              <a:ext cx="1061791" cy="1299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Staffing mix  &amp; clinic hours vs. family needs &amp;  schedules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98043" y="4733859"/>
              <a:ext cx="1214832" cy="1217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Working effectively with all cultures &amp; families (IPC-safety -diversity)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56783" y="5239657"/>
              <a:ext cx="2082355" cy="405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Communication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7083" y="3898649"/>
              <a:ext cx="1221072" cy="116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Lack of awareness and inconsistent 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07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69671" y="833224"/>
            <a:ext cx="11150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PhosphateSolid" panose="02000606020000020004"/>
              </a:rPr>
              <a:t>Wisdom from Frontline Healthcare Workers</a:t>
            </a:r>
            <a:endParaRPr lang="en-IN" sz="4400" dirty="0">
              <a:latin typeface="PhosphateSolid" panose="0200060602000002000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85775" y="2144953"/>
            <a:ext cx="8144026" cy="4713047"/>
            <a:chOff x="110812" y="764630"/>
            <a:chExt cx="3504952" cy="4965099"/>
          </a:xfrm>
        </p:grpSpPr>
        <p:sp>
          <p:nvSpPr>
            <p:cNvPr id="3" name="Rectangle 2"/>
            <p:cNvSpPr/>
            <p:nvPr/>
          </p:nvSpPr>
          <p:spPr>
            <a:xfrm>
              <a:off x="110812" y="1042988"/>
              <a:ext cx="3409800" cy="4686741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tIns="640080" rtlCol="0" anchor="t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CA" sz="2800" dirty="0">
                  <a:solidFill>
                    <a:srgbClr val="000000"/>
                  </a:solidFill>
                </a:rPr>
                <a:t>Family presence </a:t>
              </a:r>
              <a:r>
                <a:rPr lang="en-CA" sz="2800" dirty="0" smtClean="0">
                  <a:solidFill>
                    <a:srgbClr val="000000"/>
                  </a:solidFill>
                </a:rPr>
                <a:t>supported </a:t>
              </a:r>
              <a:r>
                <a:rPr lang="en-CA" sz="2800" dirty="0">
                  <a:solidFill>
                    <a:srgbClr val="000000"/>
                  </a:solidFill>
                </a:rPr>
                <a:t>24/7. Visiting </a:t>
              </a:r>
              <a:r>
                <a:rPr lang="en-CA" sz="2800" dirty="0" smtClean="0">
                  <a:solidFill>
                    <a:srgbClr val="000000"/>
                  </a:solidFill>
                </a:rPr>
                <a:t>11 am to 9 pm.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</a:rPr>
                <a:t>Facility distinguishes </a:t>
              </a:r>
              <a:r>
                <a:rPr lang="en-CA" sz="2800" dirty="0">
                  <a:solidFill>
                    <a:srgbClr val="000000"/>
                  </a:solidFill>
                </a:rPr>
                <a:t>between family and guests of the </a:t>
              </a:r>
              <a:r>
                <a:rPr lang="en-CA" sz="2800" dirty="0" smtClean="0">
                  <a:solidFill>
                    <a:srgbClr val="000000"/>
                  </a:solidFill>
                </a:rPr>
                <a:t>patient.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</a:rPr>
                <a:t>Have </a:t>
              </a:r>
              <a:r>
                <a:rPr lang="en-CA" sz="2800" dirty="0">
                  <a:solidFill>
                    <a:srgbClr val="000000"/>
                  </a:solidFill>
                </a:rPr>
                <a:t>formal guidelines </a:t>
              </a:r>
              <a:r>
                <a:rPr lang="en-CA" sz="2800" dirty="0" smtClean="0">
                  <a:solidFill>
                    <a:srgbClr val="000000"/>
                  </a:solidFill>
                </a:rPr>
                <a:t>re: </a:t>
              </a:r>
              <a:r>
                <a:rPr lang="en-CA" sz="2800" dirty="0">
                  <a:solidFill>
                    <a:srgbClr val="000000"/>
                  </a:solidFill>
                </a:rPr>
                <a:t>Family Presence during </a:t>
              </a:r>
              <a:r>
                <a:rPr lang="en-CA" sz="2800" dirty="0" smtClean="0">
                  <a:solidFill>
                    <a:srgbClr val="000000"/>
                  </a:solidFill>
                </a:rPr>
                <a:t>invasive procedures </a:t>
              </a:r>
              <a:r>
                <a:rPr lang="en-CA" sz="2800" dirty="0">
                  <a:solidFill>
                    <a:srgbClr val="000000"/>
                  </a:solidFill>
                </a:rPr>
                <a:t>&amp; resuscitation</a:t>
              </a:r>
              <a:r>
                <a:rPr lang="en-CA" sz="2800" dirty="0" smtClean="0">
                  <a:solidFill>
                    <a:srgbClr val="000000"/>
                  </a:solidFill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</a:rPr>
                <a:t>Whomever patients consider </a:t>
              </a:r>
              <a:r>
                <a:rPr lang="en-CA" sz="2800" dirty="0">
                  <a:solidFill>
                    <a:srgbClr val="000000"/>
                  </a:solidFill>
                </a:rPr>
                <a:t>their family is considered the “unit” of our service delivery.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CA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Folded Corner 4"/>
            <p:cNvSpPr/>
            <p:nvPr/>
          </p:nvSpPr>
          <p:spPr>
            <a:xfrm>
              <a:off x="110812" y="764630"/>
              <a:ext cx="3504952" cy="908835"/>
            </a:xfrm>
            <a:custGeom>
              <a:avLst/>
              <a:gdLst>
                <a:gd name="connsiteX0" fmla="*/ 0 w 1913730"/>
                <a:gd name="connsiteY0" fmla="*/ 0 h 274971"/>
                <a:gd name="connsiteX1" fmla="*/ 1913730 w 1913730"/>
                <a:gd name="connsiteY1" fmla="*/ 0 h 274971"/>
                <a:gd name="connsiteX2" fmla="*/ 1913730 w 1913730"/>
                <a:gd name="connsiteY2" fmla="*/ 229142 h 274971"/>
                <a:gd name="connsiteX3" fmla="*/ 1867901 w 1913730"/>
                <a:gd name="connsiteY3" fmla="*/ 274971 h 274971"/>
                <a:gd name="connsiteX4" fmla="*/ 0 w 1913730"/>
                <a:gd name="connsiteY4" fmla="*/ 274971 h 274971"/>
                <a:gd name="connsiteX5" fmla="*/ 0 w 1913730"/>
                <a:gd name="connsiteY5" fmla="*/ 0 h 274971"/>
                <a:gd name="connsiteX0" fmla="*/ 1867901 w 1913730"/>
                <a:gd name="connsiteY0" fmla="*/ 274971 h 274971"/>
                <a:gd name="connsiteX1" fmla="*/ 1877066 w 1913730"/>
                <a:gd name="connsiteY1" fmla="*/ 238307 h 274971"/>
                <a:gd name="connsiteX2" fmla="*/ 1913730 w 1913730"/>
                <a:gd name="connsiteY2" fmla="*/ 229142 h 274971"/>
                <a:gd name="connsiteX3" fmla="*/ 1867901 w 1913730"/>
                <a:gd name="connsiteY3" fmla="*/ 274971 h 274971"/>
                <a:gd name="connsiteX0" fmla="*/ 1867901 w 1913730"/>
                <a:gd name="connsiteY0" fmla="*/ 274971 h 274971"/>
                <a:gd name="connsiteX1" fmla="*/ 1877066 w 1913730"/>
                <a:gd name="connsiteY1" fmla="*/ 238307 h 274971"/>
                <a:gd name="connsiteX2" fmla="*/ 1913730 w 1913730"/>
                <a:gd name="connsiteY2" fmla="*/ 229142 h 274971"/>
                <a:gd name="connsiteX3" fmla="*/ 1867901 w 1913730"/>
                <a:gd name="connsiteY3" fmla="*/ 274971 h 274971"/>
                <a:gd name="connsiteX4" fmla="*/ 0 w 1913730"/>
                <a:gd name="connsiteY4" fmla="*/ 274971 h 274971"/>
                <a:gd name="connsiteX5" fmla="*/ 0 w 1913730"/>
                <a:gd name="connsiteY5" fmla="*/ 0 h 274971"/>
                <a:gd name="connsiteX6" fmla="*/ 1913730 w 1913730"/>
                <a:gd name="connsiteY6" fmla="*/ 0 h 274971"/>
                <a:gd name="connsiteX7" fmla="*/ 1913730 w 1913730"/>
                <a:gd name="connsiteY7" fmla="*/ 229142 h 274971"/>
                <a:gd name="connsiteX0" fmla="*/ 0 w 1913730"/>
                <a:gd name="connsiteY0" fmla="*/ 0 h 374038"/>
                <a:gd name="connsiteX1" fmla="*/ 1913730 w 1913730"/>
                <a:gd name="connsiteY1" fmla="*/ 0 h 374038"/>
                <a:gd name="connsiteX2" fmla="*/ 1913730 w 1913730"/>
                <a:gd name="connsiteY2" fmla="*/ 229142 h 374038"/>
                <a:gd name="connsiteX3" fmla="*/ 1867901 w 1913730"/>
                <a:gd name="connsiteY3" fmla="*/ 274971 h 374038"/>
                <a:gd name="connsiteX4" fmla="*/ 0 w 1913730"/>
                <a:gd name="connsiteY4" fmla="*/ 274971 h 374038"/>
                <a:gd name="connsiteX5" fmla="*/ 0 w 1913730"/>
                <a:gd name="connsiteY5" fmla="*/ 0 h 374038"/>
                <a:gd name="connsiteX0" fmla="*/ 1867901 w 1913730"/>
                <a:gd name="connsiteY0" fmla="*/ 274971 h 374038"/>
                <a:gd name="connsiteX1" fmla="*/ 1877066 w 1913730"/>
                <a:gd name="connsiteY1" fmla="*/ 238307 h 374038"/>
                <a:gd name="connsiteX2" fmla="*/ 1913730 w 1913730"/>
                <a:gd name="connsiteY2" fmla="*/ 229142 h 374038"/>
                <a:gd name="connsiteX3" fmla="*/ 1867901 w 1913730"/>
                <a:gd name="connsiteY3" fmla="*/ 274971 h 374038"/>
                <a:gd name="connsiteX0" fmla="*/ 1867901 w 1913730"/>
                <a:gd name="connsiteY0" fmla="*/ 274971 h 374038"/>
                <a:gd name="connsiteX1" fmla="*/ 1860398 w 1913730"/>
                <a:gd name="connsiteY1" fmla="*/ 374038 h 374038"/>
                <a:gd name="connsiteX2" fmla="*/ 1913730 w 1913730"/>
                <a:gd name="connsiteY2" fmla="*/ 229142 h 374038"/>
                <a:gd name="connsiteX3" fmla="*/ 1867901 w 1913730"/>
                <a:gd name="connsiteY3" fmla="*/ 274971 h 374038"/>
                <a:gd name="connsiteX4" fmla="*/ 0 w 1913730"/>
                <a:gd name="connsiteY4" fmla="*/ 274971 h 374038"/>
                <a:gd name="connsiteX5" fmla="*/ 0 w 1913730"/>
                <a:gd name="connsiteY5" fmla="*/ 0 h 374038"/>
                <a:gd name="connsiteX6" fmla="*/ 1913730 w 1913730"/>
                <a:gd name="connsiteY6" fmla="*/ 0 h 374038"/>
                <a:gd name="connsiteX7" fmla="*/ 1913730 w 1913730"/>
                <a:gd name="connsiteY7" fmla="*/ 229142 h 37403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77066 w 2117573"/>
                <a:gd name="connsiteY1" fmla="*/ 2383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3730 w 2117573"/>
                <a:gd name="connsiteY7" fmla="*/ 22914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3730 w 2117573"/>
                <a:gd name="connsiteY7" fmla="*/ 22914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6111 w 2117573"/>
                <a:gd name="connsiteY7" fmla="*/ 28629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6111 w 2117573"/>
                <a:gd name="connsiteY7" fmla="*/ 28629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59716 w 2117573"/>
                <a:gd name="connsiteY1" fmla="*/ 363151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61247 w 2117573"/>
                <a:gd name="connsiteY1" fmla="*/ 363151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61247 w 2117573"/>
                <a:gd name="connsiteY1" fmla="*/ 367744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58185 w 2117573"/>
                <a:gd name="connsiteY1" fmla="*/ 375398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58185 w 2117573"/>
                <a:gd name="connsiteY1" fmla="*/ 375398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0" fmla="*/ 0 w 2210838"/>
                <a:gd name="connsiteY0" fmla="*/ 0 h 375398"/>
                <a:gd name="connsiteX1" fmla="*/ 1913730 w 2210838"/>
                <a:gd name="connsiteY1" fmla="*/ 0 h 375398"/>
                <a:gd name="connsiteX2" fmla="*/ 1913730 w 2210838"/>
                <a:gd name="connsiteY2" fmla="*/ 274386 h 375398"/>
                <a:gd name="connsiteX3" fmla="*/ 1867901 w 2210838"/>
                <a:gd name="connsiteY3" fmla="*/ 274971 h 375398"/>
                <a:gd name="connsiteX4" fmla="*/ 0 w 2210838"/>
                <a:gd name="connsiteY4" fmla="*/ 274971 h 375398"/>
                <a:gd name="connsiteX5" fmla="*/ 0 w 2210838"/>
                <a:gd name="connsiteY5" fmla="*/ 0 h 375398"/>
                <a:gd name="connsiteX0" fmla="*/ 1857185 w 2210838"/>
                <a:gd name="connsiteY0" fmla="*/ 274971 h 375398"/>
                <a:gd name="connsiteX1" fmla="*/ 1858185 w 2210838"/>
                <a:gd name="connsiteY1" fmla="*/ 375398 h 375398"/>
                <a:gd name="connsiteX2" fmla="*/ 1911349 w 2210838"/>
                <a:gd name="connsiteY2" fmla="*/ 274386 h 375398"/>
                <a:gd name="connsiteX3" fmla="*/ 1857185 w 2210838"/>
                <a:gd name="connsiteY3" fmla="*/ 274971 h 375398"/>
                <a:gd name="connsiteX0" fmla="*/ 1829629 w 2210838"/>
                <a:gd name="connsiteY0" fmla="*/ 274971 h 375398"/>
                <a:gd name="connsiteX1" fmla="*/ 2210838 w 2210838"/>
                <a:gd name="connsiteY1" fmla="*/ 240419 h 375398"/>
                <a:gd name="connsiteX2" fmla="*/ 1854199 w 2210838"/>
                <a:gd name="connsiteY2" fmla="*/ 217235 h 375398"/>
                <a:gd name="connsiteX3" fmla="*/ 1814321 w 2210838"/>
                <a:gd name="connsiteY3" fmla="*/ 274971 h 375398"/>
                <a:gd name="connsiteX4" fmla="*/ 0 w 2210838"/>
                <a:gd name="connsiteY4" fmla="*/ 274971 h 375398"/>
                <a:gd name="connsiteX5" fmla="*/ 0 w 2210838"/>
                <a:gd name="connsiteY5" fmla="*/ 0 h 375398"/>
                <a:gd name="connsiteX6" fmla="*/ 1913730 w 2210838"/>
                <a:gd name="connsiteY6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829629 w 1913730"/>
                <a:gd name="connsiteY0" fmla="*/ 274971 h 375398"/>
                <a:gd name="connsiteX1" fmla="*/ 1854199 w 1913730"/>
                <a:gd name="connsiteY1" fmla="*/ 217235 h 375398"/>
                <a:gd name="connsiteX2" fmla="*/ 1814321 w 1913730"/>
                <a:gd name="connsiteY2" fmla="*/ 274971 h 375398"/>
                <a:gd name="connsiteX3" fmla="*/ 0 w 1913730"/>
                <a:gd name="connsiteY3" fmla="*/ 274971 h 375398"/>
                <a:gd name="connsiteX4" fmla="*/ 0 w 1913730"/>
                <a:gd name="connsiteY4" fmla="*/ 0 h 375398"/>
                <a:gd name="connsiteX5" fmla="*/ 1913730 w 1913730"/>
                <a:gd name="connsiteY5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829629 w 1913730"/>
                <a:gd name="connsiteY0" fmla="*/ 274971 h 375398"/>
                <a:gd name="connsiteX1" fmla="*/ 1814321 w 1913730"/>
                <a:gd name="connsiteY1" fmla="*/ 274971 h 375398"/>
                <a:gd name="connsiteX2" fmla="*/ 0 w 1913730"/>
                <a:gd name="connsiteY2" fmla="*/ 274971 h 375398"/>
                <a:gd name="connsiteX3" fmla="*/ 0 w 1913730"/>
                <a:gd name="connsiteY3" fmla="*/ 0 h 375398"/>
                <a:gd name="connsiteX4" fmla="*/ 1913730 w 1913730"/>
                <a:gd name="connsiteY4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910765 w 1913730"/>
                <a:gd name="connsiteY0" fmla="*/ 274971 h 375398"/>
                <a:gd name="connsiteX1" fmla="*/ 1814321 w 1913730"/>
                <a:gd name="connsiteY1" fmla="*/ 274971 h 375398"/>
                <a:gd name="connsiteX2" fmla="*/ 0 w 1913730"/>
                <a:gd name="connsiteY2" fmla="*/ 274971 h 375398"/>
                <a:gd name="connsiteX3" fmla="*/ 0 w 1913730"/>
                <a:gd name="connsiteY3" fmla="*/ 0 h 375398"/>
                <a:gd name="connsiteX4" fmla="*/ 1913730 w 1913730"/>
                <a:gd name="connsiteY4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906172 w 1913730"/>
                <a:gd name="connsiteY0" fmla="*/ 327020 h 375398"/>
                <a:gd name="connsiteX1" fmla="*/ 1814321 w 1913730"/>
                <a:gd name="connsiteY1" fmla="*/ 274971 h 375398"/>
                <a:gd name="connsiteX2" fmla="*/ 0 w 1913730"/>
                <a:gd name="connsiteY2" fmla="*/ 274971 h 375398"/>
                <a:gd name="connsiteX3" fmla="*/ 0 w 1913730"/>
                <a:gd name="connsiteY3" fmla="*/ 0 h 375398"/>
                <a:gd name="connsiteX4" fmla="*/ 1913730 w 1913730"/>
                <a:gd name="connsiteY4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814321 w 1913730"/>
                <a:gd name="connsiteY0" fmla="*/ 274971 h 375398"/>
                <a:gd name="connsiteX1" fmla="*/ 0 w 1913730"/>
                <a:gd name="connsiteY1" fmla="*/ 274971 h 375398"/>
                <a:gd name="connsiteX2" fmla="*/ 0 w 1913730"/>
                <a:gd name="connsiteY2" fmla="*/ 0 h 375398"/>
                <a:gd name="connsiteX3" fmla="*/ 1913730 w 1913730"/>
                <a:gd name="connsiteY3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910765 w 1913730"/>
                <a:gd name="connsiteY0" fmla="*/ 274971 h 375398"/>
                <a:gd name="connsiteX1" fmla="*/ 0 w 1913730"/>
                <a:gd name="connsiteY1" fmla="*/ 274971 h 375398"/>
                <a:gd name="connsiteX2" fmla="*/ 0 w 1913730"/>
                <a:gd name="connsiteY2" fmla="*/ 0 h 375398"/>
                <a:gd name="connsiteX3" fmla="*/ 1913730 w 1913730"/>
                <a:gd name="connsiteY3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684810 w 1913730"/>
                <a:gd name="connsiteY0" fmla="*/ 313549 h 375398"/>
                <a:gd name="connsiteX1" fmla="*/ 0 w 1913730"/>
                <a:gd name="connsiteY1" fmla="*/ 274971 h 375398"/>
                <a:gd name="connsiteX2" fmla="*/ 0 w 1913730"/>
                <a:gd name="connsiteY2" fmla="*/ 0 h 375398"/>
                <a:gd name="connsiteX3" fmla="*/ 1913730 w 1913730"/>
                <a:gd name="connsiteY3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2" fmla="*/ 1913730 w 1913730"/>
                <a:gd name="connsiteY2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2" fmla="*/ 1913730 w 1913730"/>
                <a:gd name="connsiteY2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9481 w 1913730"/>
                <a:gd name="connsiteY0" fmla="*/ 28339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8339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9481 w 1913730"/>
                <a:gd name="connsiteY0" fmla="*/ 252008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52008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9481 w 1913730"/>
                <a:gd name="connsiteY0" fmla="*/ 27497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0 w 1913730"/>
                <a:gd name="connsiteY3" fmla="*/ 274971 h 375398"/>
                <a:gd name="connsiteX4" fmla="*/ 0 w 1913730"/>
                <a:gd name="connsiteY4" fmla="*/ 0 h 375398"/>
                <a:gd name="connsiteX0" fmla="*/ 1859481 w 1913730"/>
                <a:gd name="connsiteY0" fmla="*/ 27497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49373"/>
                <a:gd name="connsiteX1" fmla="*/ 1913730 w 1913730"/>
                <a:gd name="connsiteY1" fmla="*/ 0 h 349373"/>
                <a:gd name="connsiteX2" fmla="*/ 1913730 w 1913730"/>
                <a:gd name="connsiteY2" fmla="*/ 274386 h 349373"/>
                <a:gd name="connsiteX3" fmla="*/ 0 w 1913730"/>
                <a:gd name="connsiteY3" fmla="*/ 274971 h 349373"/>
                <a:gd name="connsiteX4" fmla="*/ 0 w 1913730"/>
                <a:gd name="connsiteY4" fmla="*/ 0 h 349373"/>
                <a:gd name="connsiteX0" fmla="*/ 1859481 w 1913730"/>
                <a:gd name="connsiteY0" fmla="*/ 274971 h 349373"/>
                <a:gd name="connsiteX1" fmla="*/ 1863543 w 1913730"/>
                <a:gd name="connsiteY1" fmla="*/ 349373 h 349373"/>
                <a:gd name="connsiteX2" fmla="*/ 1913645 w 1913730"/>
                <a:gd name="connsiteY2" fmla="*/ 274386 h 349373"/>
                <a:gd name="connsiteX3" fmla="*/ 1859481 w 1913730"/>
                <a:gd name="connsiteY3" fmla="*/ 274971 h 349373"/>
                <a:gd name="connsiteX0" fmla="*/ 0 w 1913730"/>
                <a:gd name="connsiteY0" fmla="*/ 274971 h 349373"/>
                <a:gd name="connsiteX1" fmla="*/ 0 w 1913730"/>
                <a:gd name="connsiteY1" fmla="*/ 0 h 349373"/>
                <a:gd name="connsiteX0" fmla="*/ 0 w 1913730"/>
                <a:gd name="connsiteY0" fmla="*/ 0 h 350138"/>
                <a:gd name="connsiteX1" fmla="*/ 1913730 w 1913730"/>
                <a:gd name="connsiteY1" fmla="*/ 0 h 350138"/>
                <a:gd name="connsiteX2" fmla="*/ 1913730 w 1913730"/>
                <a:gd name="connsiteY2" fmla="*/ 274386 h 350138"/>
                <a:gd name="connsiteX3" fmla="*/ 0 w 1913730"/>
                <a:gd name="connsiteY3" fmla="*/ 274971 h 350138"/>
                <a:gd name="connsiteX4" fmla="*/ 0 w 1913730"/>
                <a:gd name="connsiteY4" fmla="*/ 0 h 350138"/>
                <a:gd name="connsiteX0" fmla="*/ 1859481 w 1913730"/>
                <a:gd name="connsiteY0" fmla="*/ 274971 h 350138"/>
                <a:gd name="connsiteX1" fmla="*/ 1862012 w 1913730"/>
                <a:gd name="connsiteY1" fmla="*/ 350138 h 350138"/>
                <a:gd name="connsiteX2" fmla="*/ 1913645 w 1913730"/>
                <a:gd name="connsiteY2" fmla="*/ 274386 h 350138"/>
                <a:gd name="connsiteX3" fmla="*/ 1859481 w 1913730"/>
                <a:gd name="connsiteY3" fmla="*/ 274971 h 350138"/>
                <a:gd name="connsiteX0" fmla="*/ 0 w 1913730"/>
                <a:gd name="connsiteY0" fmla="*/ 274971 h 350138"/>
                <a:gd name="connsiteX1" fmla="*/ 0 w 1913730"/>
                <a:gd name="connsiteY1" fmla="*/ 0 h 350138"/>
                <a:gd name="connsiteX0" fmla="*/ 0 w 1913730"/>
                <a:gd name="connsiteY0" fmla="*/ 0 h 350138"/>
                <a:gd name="connsiteX1" fmla="*/ 1913730 w 1913730"/>
                <a:gd name="connsiteY1" fmla="*/ 0 h 350138"/>
                <a:gd name="connsiteX2" fmla="*/ 1913730 w 1913730"/>
                <a:gd name="connsiteY2" fmla="*/ 274386 h 350138"/>
                <a:gd name="connsiteX3" fmla="*/ 0 w 1913730"/>
                <a:gd name="connsiteY3" fmla="*/ 274971 h 350138"/>
                <a:gd name="connsiteX4" fmla="*/ 0 w 1913730"/>
                <a:gd name="connsiteY4" fmla="*/ 0 h 350138"/>
                <a:gd name="connsiteX0" fmla="*/ 1859481 w 1913730"/>
                <a:gd name="connsiteY0" fmla="*/ 274971 h 350138"/>
                <a:gd name="connsiteX1" fmla="*/ 1861247 w 1913730"/>
                <a:gd name="connsiteY1" fmla="*/ 350138 h 350138"/>
                <a:gd name="connsiteX2" fmla="*/ 1913645 w 1913730"/>
                <a:gd name="connsiteY2" fmla="*/ 274386 h 350138"/>
                <a:gd name="connsiteX3" fmla="*/ 1859481 w 1913730"/>
                <a:gd name="connsiteY3" fmla="*/ 274971 h 350138"/>
                <a:gd name="connsiteX0" fmla="*/ 0 w 1913730"/>
                <a:gd name="connsiteY0" fmla="*/ 274971 h 350138"/>
                <a:gd name="connsiteX1" fmla="*/ 0 w 1913730"/>
                <a:gd name="connsiteY1" fmla="*/ 0 h 350138"/>
                <a:gd name="connsiteX0" fmla="*/ 0 w 1913730"/>
                <a:gd name="connsiteY0" fmla="*/ 0 h 351669"/>
                <a:gd name="connsiteX1" fmla="*/ 1913730 w 1913730"/>
                <a:gd name="connsiteY1" fmla="*/ 0 h 351669"/>
                <a:gd name="connsiteX2" fmla="*/ 1913730 w 1913730"/>
                <a:gd name="connsiteY2" fmla="*/ 274386 h 351669"/>
                <a:gd name="connsiteX3" fmla="*/ 0 w 1913730"/>
                <a:gd name="connsiteY3" fmla="*/ 274971 h 351669"/>
                <a:gd name="connsiteX4" fmla="*/ 0 w 1913730"/>
                <a:gd name="connsiteY4" fmla="*/ 0 h 351669"/>
                <a:gd name="connsiteX0" fmla="*/ 1859481 w 1913730"/>
                <a:gd name="connsiteY0" fmla="*/ 274971 h 351669"/>
                <a:gd name="connsiteX1" fmla="*/ 1860482 w 1913730"/>
                <a:gd name="connsiteY1" fmla="*/ 351669 h 351669"/>
                <a:gd name="connsiteX2" fmla="*/ 1913645 w 1913730"/>
                <a:gd name="connsiteY2" fmla="*/ 274386 h 351669"/>
                <a:gd name="connsiteX3" fmla="*/ 1859481 w 1913730"/>
                <a:gd name="connsiteY3" fmla="*/ 274971 h 351669"/>
                <a:gd name="connsiteX0" fmla="*/ 0 w 1913730"/>
                <a:gd name="connsiteY0" fmla="*/ 274971 h 351669"/>
                <a:gd name="connsiteX1" fmla="*/ 0 w 1913730"/>
                <a:gd name="connsiteY1" fmla="*/ 0 h 351669"/>
                <a:gd name="connsiteX0" fmla="*/ 0 w 1913730"/>
                <a:gd name="connsiteY0" fmla="*/ 0 h 350138"/>
                <a:gd name="connsiteX1" fmla="*/ 1913730 w 1913730"/>
                <a:gd name="connsiteY1" fmla="*/ 0 h 350138"/>
                <a:gd name="connsiteX2" fmla="*/ 1913730 w 1913730"/>
                <a:gd name="connsiteY2" fmla="*/ 274386 h 350138"/>
                <a:gd name="connsiteX3" fmla="*/ 0 w 1913730"/>
                <a:gd name="connsiteY3" fmla="*/ 274971 h 350138"/>
                <a:gd name="connsiteX4" fmla="*/ 0 w 1913730"/>
                <a:gd name="connsiteY4" fmla="*/ 0 h 350138"/>
                <a:gd name="connsiteX0" fmla="*/ 1859481 w 1913730"/>
                <a:gd name="connsiteY0" fmla="*/ 274971 h 350138"/>
                <a:gd name="connsiteX1" fmla="*/ 1860482 w 1913730"/>
                <a:gd name="connsiteY1" fmla="*/ 350138 h 350138"/>
                <a:gd name="connsiteX2" fmla="*/ 1913645 w 1913730"/>
                <a:gd name="connsiteY2" fmla="*/ 274386 h 350138"/>
                <a:gd name="connsiteX3" fmla="*/ 1859481 w 1913730"/>
                <a:gd name="connsiteY3" fmla="*/ 274971 h 350138"/>
                <a:gd name="connsiteX0" fmla="*/ 0 w 1913730"/>
                <a:gd name="connsiteY0" fmla="*/ 274971 h 350138"/>
                <a:gd name="connsiteX1" fmla="*/ 0 w 1913730"/>
                <a:gd name="connsiteY1" fmla="*/ 0 h 350138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59717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3440 h 347076"/>
                <a:gd name="connsiteX1" fmla="*/ 1859717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3440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3440 h 347076"/>
                <a:gd name="connsiteX1" fmla="*/ 1859717 w 1913730"/>
                <a:gd name="connsiteY1" fmla="*/ 347076 h 347076"/>
                <a:gd name="connsiteX2" fmla="*/ 1913645 w 1913730"/>
                <a:gd name="connsiteY2" fmla="*/ 272855 h 347076"/>
                <a:gd name="connsiteX3" fmla="*/ 1859481 w 1913730"/>
                <a:gd name="connsiteY3" fmla="*/ 273440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3440 h 347076"/>
                <a:gd name="connsiteX1" fmla="*/ 1859717 w 1913730"/>
                <a:gd name="connsiteY1" fmla="*/ 347076 h 347076"/>
                <a:gd name="connsiteX2" fmla="*/ 1912880 w 1913730"/>
                <a:gd name="connsiteY2" fmla="*/ 274386 h 347076"/>
                <a:gd name="connsiteX3" fmla="*/ 1859481 w 1913730"/>
                <a:gd name="connsiteY3" fmla="*/ 273440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3730" h="347076" stroke="0" extrusionOk="0">
                  <a:moveTo>
                    <a:pt x="0" y="0"/>
                  </a:moveTo>
                  <a:lnTo>
                    <a:pt x="1913730" y="0"/>
                  </a:lnTo>
                  <a:lnTo>
                    <a:pt x="1913730" y="274386"/>
                  </a:lnTo>
                  <a:lnTo>
                    <a:pt x="0" y="274971"/>
                  </a:lnTo>
                  <a:lnTo>
                    <a:pt x="0" y="0"/>
                  </a:lnTo>
                  <a:close/>
                </a:path>
                <a:path w="1913730" h="347076" fill="darkenLess" stroke="0" extrusionOk="0">
                  <a:moveTo>
                    <a:pt x="1859481" y="273440"/>
                  </a:moveTo>
                  <a:cubicBezTo>
                    <a:pt x="1859981" y="309492"/>
                    <a:pt x="1859216" y="311023"/>
                    <a:pt x="1859717" y="347076"/>
                  </a:cubicBezTo>
                  <a:lnTo>
                    <a:pt x="1912880" y="274386"/>
                  </a:lnTo>
                  <a:lnTo>
                    <a:pt x="1859481" y="273440"/>
                  </a:lnTo>
                  <a:close/>
                </a:path>
                <a:path w="1913730" h="347076" fill="none" extrusionOk="0">
                  <a:moveTo>
                    <a:pt x="0" y="274971"/>
                  </a:move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58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bIns="18288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rgbClr val="FFFFFF"/>
                  </a:solidFill>
                </a:rPr>
                <a:t>Hardwiring Family/Friend </a:t>
              </a:r>
              <a:r>
                <a:rPr lang="en-US" sz="3600" b="1" dirty="0">
                  <a:solidFill>
                    <a:srgbClr val="FFFFFF"/>
                  </a:solidFill>
                </a:rPr>
                <a:t>P</a:t>
              </a:r>
              <a:r>
                <a:rPr lang="en-US" sz="3600" b="1" dirty="0" smtClean="0">
                  <a:solidFill>
                    <a:srgbClr val="FFFFFF"/>
                  </a:solidFill>
                </a:rPr>
                <a:t>resence</a:t>
              </a:r>
              <a:endParaRPr lang="en-US" sz="3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16628" y="829582"/>
            <a:ext cx="11150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PhosphateSolid" panose="02000606020000020004"/>
              </a:rPr>
              <a:t>Wisdom from Frontline Healthcare Workers</a:t>
            </a:r>
            <a:endParaRPr lang="en-IN" sz="4400" dirty="0">
              <a:latin typeface="PhosphateSolid" panose="020006060200000200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61456" y="2351315"/>
            <a:ext cx="7772401" cy="4506685"/>
            <a:chOff x="3527425" y="976570"/>
            <a:chExt cx="5235575" cy="1669584"/>
          </a:xfrm>
        </p:grpSpPr>
        <p:sp>
          <p:nvSpPr>
            <p:cNvPr id="19" name="Rectangle 18"/>
            <p:cNvSpPr/>
            <p:nvPr/>
          </p:nvSpPr>
          <p:spPr>
            <a:xfrm>
              <a:off x="3527425" y="976571"/>
              <a:ext cx="5092700" cy="1669583"/>
            </a:xfrm>
            <a:prstGeom prst="rect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tIns="411480" rtlCol="0" anchor="t">
              <a:no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CA" sz="1200" dirty="0" smtClean="0">
                <a:solidFill>
                  <a:srgbClr val="000000"/>
                </a:solidFill>
              </a:endParaRPr>
            </a:p>
            <a:p>
              <a:pPr>
                <a:spcAft>
                  <a:spcPts val="300"/>
                </a:spcAft>
              </a:pPr>
              <a:endParaRPr lang="en-CA" sz="900" dirty="0" smtClean="0">
                <a:solidFill>
                  <a:srgbClr val="000000"/>
                </a:solidFill>
              </a:endParaRP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</a:rPr>
                <a:t>Education and information is shared to </a:t>
              </a:r>
              <a:r>
                <a:rPr lang="en-CA" sz="2800" dirty="0">
                  <a:solidFill>
                    <a:srgbClr val="000000"/>
                  </a:solidFill>
                </a:rPr>
                <a:t>assist those who stay to support </a:t>
              </a:r>
              <a:r>
                <a:rPr lang="en-CA" sz="2800" dirty="0" smtClean="0">
                  <a:solidFill>
                    <a:srgbClr val="000000"/>
                  </a:solidFill>
                </a:rPr>
                <a:t>patients. The goal is to create </a:t>
              </a:r>
              <a:r>
                <a:rPr lang="en-CA" sz="2800" dirty="0">
                  <a:solidFill>
                    <a:srgbClr val="000000"/>
                  </a:solidFill>
                </a:rPr>
                <a:t>a healthy </a:t>
              </a:r>
              <a:r>
                <a:rPr lang="en-CA" sz="2800" dirty="0" smtClean="0">
                  <a:solidFill>
                    <a:srgbClr val="000000"/>
                  </a:solidFill>
                </a:rPr>
                <a:t>presence </a:t>
              </a:r>
              <a:r>
                <a:rPr lang="en-CA" sz="2800" dirty="0">
                  <a:solidFill>
                    <a:srgbClr val="000000"/>
                  </a:solidFill>
                </a:rPr>
                <a:t>based </a:t>
              </a:r>
              <a:r>
                <a:rPr lang="en-CA" sz="2800" dirty="0" smtClean="0">
                  <a:solidFill>
                    <a:srgbClr val="000000"/>
                  </a:solidFill>
                </a:rPr>
                <a:t>on partnership.</a:t>
              </a:r>
            </a:p>
            <a:p>
              <a:pPr marL="171450" indent="-171450">
                <a:lnSpc>
                  <a:spcPct val="15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</a:rPr>
                <a:t>Family </a:t>
              </a:r>
              <a:r>
                <a:rPr lang="en-CA" sz="2800" dirty="0">
                  <a:solidFill>
                    <a:srgbClr val="000000"/>
                  </a:solidFill>
                </a:rPr>
                <a:t>presence in bedside rounds is </a:t>
              </a:r>
              <a:r>
                <a:rPr lang="en-CA" sz="2800" dirty="0" smtClean="0">
                  <a:solidFill>
                    <a:srgbClr val="000000"/>
                  </a:solidFill>
                </a:rPr>
                <a:t>encouraged.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</a:rPr>
                <a:t>Teaching families, prior </a:t>
              </a:r>
              <a:r>
                <a:rPr lang="en-CA" sz="2800" dirty="0">
                  <a:solidFill>
                    <a:srgbClr val="000000"/>
                  </a:solidFill>
                </a:rPr>
                <a:t>to arriving for </a:t>
              </a:r>
              <a:r>
                <a:rPr lang="en-CA" sz="2800" dirty="0" smtClean="0">
                  <a:solidFill>
                    <a:srgbClr val="000000"/>
                  </a:solidFill>
                </a:rPr>
                <a:t>procedures</a:t>
              </a:r>
              <a:r>
                <a:rPr lang="en-CA" sz="2800" dirty="0">
                  <a:solidFill>
                    <a:srgbClr val="000000"/>
                  </a:solidFill>
                </a:rPr>
                <a:t>,</a:t>
              </a:r>
              <a:r>
                <a:rPr lang="en-CA" sz="2800" dirty="0" smtClean="0">
                  <a:solidFill>
                    <a:srgbClr val="000000"/>
                  </a:solidFill>
                </a:rPr>
                <a:t> </a:t>
              </a:r>
              <a:r>
                <a:rPr lang="en-CA" sz="2800" dirty="0">
                  <a:solidFill>
                    <a:srgbClr val="000000"/>
                  </a:solidFill>
                </a:rPr>
                <a:t>what can be supported with regard to sibling </a:t>
              </a:r>
              <a:r>
                <a:rPr lang="en-CA" sz="2800" dirty="0" smtClean="0">
                  <a:solidFill>
                    <a:srgbClr val="000000"/>
                  </a:solidFill>
                </a:rPr>
                <a:t>and/or family/friend </a:t>
              </a:r>
              <a:r>
                <a:rPr lang="en-CA" sz="2800" dirty="0">
                  <a:solidFill>
                    <a:srgbClr val="000000"/>
                  </a:solidFill>
                </a:rPr>
                <a:t>presence </a:t>
              </a:r>
              <a:r>
                <a:rPr lang="en-CA" sz="2800" dirty="0" smtClean="0">
                  <a:solidFill>
                    <a:srgbClr val="000000"/>
                  </a:solidFill>
                </a:rPr>
                <a:t>in procedures areas</a:t>
              </a:r>
              <a:r>
                <a:rPr lang="en-CA" sz="2800" dirty="0" smtClean="0">
                  <a:solidFill>
                    <a:srgbClr val="000000"/>
                  </a:solidFill>
                </a:rPr>
                <a:t>.</a:t>
              </a:r>
              <a:endParaRPr lang="en-CA" dirty="0">
                <a:solidFill>
                  <a:srgbClr val="000000"/>
                </a:solidFill>
              </a:endParaRPr>
            </a:p>
            <a:p>
              <a:pPr>
                <a:spcAft>
                  <a:spcPts val="300"/>
                </a:spcAft>
              </a:pP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0" name="Folded Corner 4"/>
            <p:cNvSpPr/>
            <p:nvPr/>
          </p:nvSpPr>
          <p:spPr>
            <a:xfrm>
              <a:off x="3527425" y="976570"/>
              <a:ext cx="5235575" cy="308510"/>
            </a:xfrm>
            <a:custGeom>
              <a:avLst/>
              <a:gdLst>
                <a:gd name="connsiteX0" fmla="*/ 0 w 1913730"/>
                <a:gd name="connsiteY0" fmla="*/ 0 h 274971"/>
                <a:gd name="connsiteX1" fmla="*/ 1913730 w 1913730"/>
                <a:gd name="connsiteY1" fmla="*/ 0 h 274971"/>
                <a:gd name="connsiteX2" fmla="*/ 1913730 w 1913730"/>
                <a:gd name="connsiteY2" fmla="*/ 229142 h 274971"/>
                <a:gd name="connsiteX3" fmla="*/ 1867901 w 1913730"/>
                <a:gd name="connsiteY3" fmla="*/ 274971 h 274971"/>
                <a:gd name="connsiteX4" fmla="*/ 0 w 1913730"/>
                <a:gd name="connsiteY4" fmla="*/ 274971 h 274971"/>
                <a:gd name="connsiteX5" fmla="*/ 0 w 1913730"/>
                <a:gd name="connsiteY5" fmla="*/ 0 h 274971"/>
                <a:gd name="connsiteX0" fmla="*/ 1867901 w 1913730"/>
                <a:gd name="connsiteY0" fmla="*/ 274971 h 274971"/>
                <a:gd name="connsiteX1" fmla="*/ 1877066 w 1913730"/>
                <a:gd name="connsiteY1" fmla="*/ 238307 h 274971"/>
                <a:gd name="connsiteX2" fmla="*/ 1913730 w 1913730"/>
                <a:gd name="connsiteY2" fmla="*/ 229142 h 274971"/>
                <a:gd name="connsiteX3" fmla="*/ 1867901 w 1913730"/>
                <a:gd name="connsiteY3" fmla="*/ 274971 h 274971"/>
                <a:gd name="connsiteX0" fmla="*/ 1867901 w 1913730"/>
                <a:gd name="connsiteY0" fmla="*/ 274971 h 274971"/>
                <a:gd name="connsiteX1" fmla="*/ 1877066 w 1913730"/>
                <a:gd name="connsiteY1" fmla="*/ 238307 h 274971"/>
                <a:gd name="connsiteX2" fmla="*/ 1913730 w 1913730"/>
                <a:gd name="connsiteY2" fmla="*/ 229142 h 274971"/>
                <a:gd name="connsiteX3" fmla="*/ 1867901 w 1913730"/>
                <a:gd name="connsiteY3" fmla="*/ 274971 h 274971"/>
                <a:gd name="connsiteX4" fmla="*/ 0 w 1913730"/>
                <a:gd name="connsiteY4" fmla="*/ 274971 h 274971"/>
                <a:gd name="connsiteX5" fmla="*/ 0 w 1913730"/>
                <a:gd name="connsiteY5" fmla="*/ 0 h 274971"/>
                <a:gd name="connsiteX6" fmla="*/ 1913730 w 1913730"/>
                <a:gd name="connsiteY6" fmla="*/ 0 h 274971"/>
                <a:gd name="connsiteX7" fmla="*/ 1913730 w 1913730"/>
                <a:gd name="connsiteY7" fmla="*/ 229142 h 274971"/>
                <a:gd name="connsiteX0" fmla="*/ 0 w 1913730"/>
                <a:gd name="connsiteY0" fmla="*/ 0 h 374038"/>
                <a:gd name="connsiteX1" fmla="*/ 1913730 w 1913730"/>
                <a:gd name="connsiteY1" fmla="*/ 0 h 374038"/>
                <a:gd name="connsiteX2" fmla="*/ 1913730 w 1913730"/>
                <a:gd name="connsiteY2" fmla="*/ 229142 h 374038"/>
                <a:gd name="connsiteX3" fmla="*/ 1867901 w 1913730"/>
                <a:gd name="connsiteY3" fmla="*/ 274971 h 374038"/>
                <a:gd name="connsiteX4" fmla="*/ 0 w 1913730"/>
                <a:gd name="connsiteY4" fmla="*/ 274971 h 374038"/>
                <a:gd name="connsiteX5" fmla="*/ 0 w 1913730"/>
                <a:gd name="connsiteY5" fmla="*/ 0 h 374038"/>
                <a:gd name="connsiteX0" fmla="*/ 1867901 w 1913730"/>
                <a:gd name="connsiteY0" fmla="*/ 274971 h 374038"/>
                <a:gd name="connsiteX1" fmla="*/ 1877066 w 1913730"/>
                <a:gd name="connsiteY1" fmla="*/ 238307 h 374038"/>
                <a:gd name="connsiteX2" fmla="*/ 1913730 w 1913730"/>
                <a:gd name="connsiteY2" fmla="*/ 229142 h 374038"/>
                <a:gd name="connsiteX3" fmla="*/ 1867901 w 1913730"/>
                <a:gd name="connsiteY3" fmla="*/ 274971 h 374038"/>
                <a:gd name="connsiteX0" fmla="*/ 1867901 w 1913730"/>
                <a:gd name="connsiteY0" fmla="*/ 274971 h 374038"/>
                <a:gd name="connsiteX1" fmla="*/ 1860398 w 1913730"/>
                <a:gd name="connsiteY1" fmla="*/ 374038 h 374038"/>
                <a:gd name="connsiteX2" fmla="*/ 1913730 w 1913730"/>
                <a:gd name="connsiteY2" fmla="*/ 229142 h 374038"/>
                <a:gd name="connsiteX3" fmla="*/ 1867901 w 1913730"/>
                <a:gd name="connsiteY3" fmla="*/ 274971 h 374038"/>
                <a:gd name="connsiteX4" fmla="*/ 0 w 1913730"/>
                <a:gd name="connsiteY4" fmla="*/ 274971 h 374038"/>
                <a:gd name="connsiteX5" fmla="*/ 0 w 1913730"/>
                <a:gd name="connsiteY5" fmla="*/ 0 h 374038"/>
                <a:gd name="connsiteX6" fmla="*/ 1913730 w 1913730"/>
                <a:gd name="connsiteY6" fmla="*/ 0 h 374038"/>
                <a:gd name="connsiteX7" fmla="*/ 1913730 w 1913730"/>
                <a:gd name="connsiteY7" fmla="*/ 229142 h 37403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77066 w 2117573"/>
                <a:gd name="connsiteY1" fmla="*/ 2383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3730 w 2117573"/>
                <a:gd name="connsiteY7" fmla="*/ 22914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3730 w 2117573"/>
                <a:gd name="connsiteY7" fmla="*/ 22914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6111 w 2117573"/>
                <a:gd name="connsiteY7" fmla="*/ 28629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6111 w 2117573"/>
                <a:gd name="connsiteY7" fmla="*/ 28629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59716 w 2117573"/>
                <a:gd name="connsiteY1" fmla="*/ 363151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61247 w 2117573"/>
                <a:gd name="connsiteY1" fmla="*/ 363151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61247 w 2117573"/>
                <a:gd name="connsiteY1" fmla="*/ 367744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58185 w 2117573"/>
                <a:gd name="connsiteY1" fmla="*/ 375398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58185 w 2117573"/>
                <a:gd name="connsiteY1" fmla="*/ 375398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0" fmla="*/ 0 w 2210838"/>
                <a:gd name="connsiteY0" fmla="*/ 0 h 375398"/>
                <a:gd name="connsiteX1" fmla="*/ 1913730 w 2210838"/>
                <a:gd name="connsiteY1" fmla="*/ 0 h 375398"/>
                <a:gd name="connsiteX2" fmla="*/ 1913730 w 2210838"/>
                <a:gd name="connsiteY2" fmla="*/ 274386 h 375398"/>
                <a:gd name="connsiteX3" fmla="*/ 1867901 w 2210838"/>
                <a:gd name="connsiteY3" fmla="*/ 274971 h 375398"/>
                <a:gd name="connsiteX4" fmla="*/ 0 w 2210838"/>
                <a:gd name="connsiteY4" fmla="*/ 274971 h 375398"/>
                <a:gd name="connsiteX5" fmla="*/ 0 w 2210838"/>
                <a:gd name="connsiteY5" fmla="*/ 0 h 375398"/>
                <a:gd name="connsiteX0" fmla="*/ 1857185 w 2210838"/>
                <a:gd name="connsiteY0" fmla="*/ 274971 h 375398"/>
                <a:gd name="connsiteX1" fmla="*/ 1858185 w 2210838"/>
                <a:gd name="connsiteY1" fmla="*/ 375398 h 375398"/>
                <a:gd name="connsiteX2" fmla="*/ 1911349 w 2210838"/>
                <a:gd name="connsiteY2" fmla="*/ 274386 h 375398"/>
                <a:gd name="connsiteX3" fmla="*/ 1857185 w 2210838"/>
                <a:gd name="connsiteY3" fmla="*/ 274971 h 375398"/>
                <a:gd name="connsiteX0" fmla="*/ 1829629 w 2210838"/>
                <a:gd name="connsiteY0" fmla="*/ 274971 h 375398"/>
                <a:gd name="connsiteX1" fmla="*/ 2210838 w 2210838"/>
                <a:gd name="connsiteY1" fmla="*/ 240419 h 375398"/>
                <a:gd name="connsiteX2" fmla="*/ 1854199 w 2210838"/>
                <a:gd name="connsiteY2" fmla="*/ 217235 h 375398"/>
                <a:gd name="connsiteX3" fmla="*/ 1814321 w 2210838"/>
                <a:gd name="connsiteY3" fmla="*/ 274971 h 375398"/>
                <a:gd name="connsiteX4" fmla="*/ 0 w 2210838"/>
                <a:gd name="connsiteY4" fmla="*/ 274971 h 375398"/>
                <a:gd name="connsiteX5" fmla="*/ 0 w 2210838"/>
                <a:gd name="connsiteY5" fmla="*/ 0 h 375398"/>
                <a:gd name="connsiteX6" fmla="*/ 1913730 w 2210838"/>
                <a:gd name="connsiteY6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829629 w 1913730"/>
                <a:gd name="connsiteY0" fmla="*/ 274971 h 375398"/>
                <a:gd name="connsiteX1" fmla="*/ 1854199 w 1913730"/>
                <a:gd name="connsiteY1" fmla="*/ 217235 h 375398"/>
                <a:gd name="connsiteX2" fmla="*/ 1814321 w 1913730"/>
                <a:gd name="connsiteY2" fmla="*/ 274971 h 375398"/>
                <a:gd name="connsiteX3" fmla="*/ 0 w 1913730"/>
                <a:gd name="connsiteY3" fmla="*/ 274971 h 375398"/>
                <a:gd name="connsiteX4" fmla="*/ 0 w 1913730"/>
                <a:gd name="connsiteY4" fmla="*/ 0 h 375398"/>
                <a:gd name="connsiteX5" fmla="*/ 1913730 w 1913730"/>
                <a:gd name="connsiteY5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829629 w 1913730"/>
                <a:gd name="connsiteY0" fmla="*/ 274971 h 375398"/>
                <a:gd name="connsiteX1" fmla="*/ 1814321 w 1913730"/>
                <a:gd name="connsiteY1" fmla="*/ 274971 h 375398"/>
                <a:gd name="connsiteX2" fmla="*/ 0 w 1913730"/>
                <a:gd name="connsiteY2" fmla="*/ 274971 h 375398"/>
                <a:gd name="connsiteX3" fmla="*/ 0 w 1913730"/>
                <a:gd name="connsiteY3" fmla="*/ 0 h 375398"/>
                <a:gd name="connsiteX4" fmla="*/ 1913730 w 1913730"/>
                <a:gd name="connsiteY4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910765 w 1913730"/>
                <a:gd name="connsiteY0" fmla="*/ 274971 h 375398"/>
                <a:gd name="connsiteX1" fmla="*/ 1814321 w 1913730"/>
                <a:gd name="connsiteY1" fmla="*/ 274971 h 375398"/>
                <a:gd name="connsiteX2" fmla="*/ 0 w 1913730"/>
                <a:gd name="connsiteY2" fmla="*/ 274971 h 375398"/>
                <a:gd name="connsiteX3" fmla="*/ 0 w 1913730"/>
                <a:gd name="connsiteY3" fmla="*/ 0 h 375398"/>
                <a:gd name="connsiteX4" fmla="*/ 1913730 w 1913730"/>
                <a:gd name="connsiteY4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906172 w 1913730"/>
                <a:gd name="connsiteY0" fmla="*/ 327020 h 375398"/>
                <a:gd name="connsiteX1" fmla="*/ 1814321 w 1913730"/>
                <a:gd name="connsiteY1" fmla="*/ 274971 h 375398"/>
                <a:gd name="connsiteX2" fmla="*/ 0 w 1913730"/>
                <a:gd name="connsiteY2" fmla="*/ 274971 h 375398"/>
                <a:gd name="connsiteX3" fmla="*/ 0 w 1913730"/>
                <a:gd name="connsiteY3" fmla="*/ 0 h 375398"/>
                <a:gd name="connsiteX4" fmla="*/ 1913730 w 1913730"/>
                <a:gd name="connsiteY4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814321 w 1913730"/>
                <a:gd name="connsiteY0" fmla="*/ 274971 h 375398"/>
                <a:gd name="connsiteX1" fmla="*/ 0 w 1913730"/>
                <a:gd name="connsiteY1" fmla="*/ 274971 h 375398"/>
                <a:gd name="connsiteX2" fmla="*/ 0 w 1913730"/>
                <a:gd name="connsiteY2" fmla="*/ 0 h 375398"/>
                <a:gd name="connsiteX3" fmla="*/ 1913730 w 1913730"/>
                <a:gd name="connsiteY3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910765 w 1913730"/>
                <a:gd name="connsiteY0" fmla="*/ 274971 h 375398"/>
                <a:gd name="connsiteX1" fmla="*/ 0 w 1913730"/>
                <a:gd name="connsiteY1" fmla="*/ 274971 h 375398"/>
                <a:gd name="connsiteX2" fmla="*/ 0 w 1913730"/>
                <a:gd name="connsiteY2" fmla="*/ 0 h 375398"/>
                <a:gd name="connsiteX3" fmla="*/ 1913730 w 1913730"/>
                <a:gd name="connsiteY3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684810 w 1913730"/>
                <a:gd name="connsiteY0" fmla="*/ 313549 h 375398"/>
                <a:gd name="connsiteX1" fmla="*/ 0 w 1913730"/>
                <a:gd name="connsiteY1" fmla="*/ 274971 h 375398"/>
                <a:gd name="connsiteX2" fmla="*/ 0 w 1913730"/>
                <a:gd name="connsiteY2" fmla="*/ 0 h 375398"/>
                <a:gd name="connsiteX3" fmla="*/ 1913730 w 1913730"/>
                <a:gd name="connsiteY3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2" fmla="*/ 1913730 w 1913730"/>
                <a:gd name="connsiteY2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2" fmla="*/ 1913730 w 1913730"/>
                <a:gd name="connsiteY2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9481 w 1913730"/>
                <a:gd name="connsiteY0" fmla="*/ 28339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8339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9481 w 1913730"/>
                <a:gd name="connsiteY0" fmla="*/ 252008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52008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9481 w 1913730"/>
                <a:gd name="connsiteY0" fmla="*/ 27497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0 w 1913730"/>
                <a:gd name="connsiteY3" fmla="*/ 274971 h 375398"/>
                <a:gd name="connsiteX4" fmla="*/ 0 w 1913730"/>
                <a:gd name="connsiteY4" fmla="*/ 0 h 375398"/>
                <a:gd name="connsiteX0" fmla="*/ 1859481 w 1913730"/>
                <a:gd name="connsiteY0" fmla="*/ 27497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49373"/>
                <a:gd name="connsiteX1" fmla="*/ 1913730 w 1913730"/>
                <a:gd name="connsiteY1" fmla="*/ 0 h 349373"/>
                <a:gd name="connsiteX2" fmla="*/ 1913730 w 1913730"/>
                <a:gd name="connsiteY2" fmla="*/ 274386 h 349373"/>
                <a:gd name="connsiteX3" fmla="*/ 0 w 1913730"/>
                <a:gd name="connsiteY3" fmla="*/ 274971 h 349373"/>
                <a:gd name="connsiteX4" fmla="*/ 0 w 1913730"/>
                <a:gd name="connsiteY4" fmla="*/ 0 h 349373"/>
                <a:gd name="connsiteX0" fmla="*/ 1859481 w 1913730"/>
                <a:gd name="connsiteY0" fmla="*/ 274971 h 349373"/>
                <a:gd name="connsiteX1" fmla="*/ 1863543 w 1913730"/>
                <a:gd name="connsiteY1" fmla="*/ 349373 h 349373"/>
                <a:gd name="connsiteX2" fmla="*/ 1913645 w 1913730"/>
                <a:gd name="connsiteY2" fmla="*/ 274386 h 349373"/>
                <a:gd name="connsiteX3" fmla="*/ 1859481 w 1913730"/>
                <a:gd name="connsiteY3" fmla="*/ 274971 h 349373"/>
                <a:gd name="connsiteX0" fmla="*/ 0 w 1913730"/>
                <a:gd name="connsiteY0" fmla="*/ 274971 h 349373"/>
                <a:gd name="connsiteX1" fmla="*/ 0 w 1913730"/>
                <a:gd name="connsiteY1" fmla="*/ 0 h 349373"/>
                <a:gd name="connsiteX0" fmla="*/ 0 w 1913730"/>
                <a:gd name="connsiteY0" fmla="*/ 0 h 350138"/>
                <a:gd name="connsiteX1" fmla="*/ 1913730 w 1913730"/>
                <a:gd name="connsiteY1" fmla="*/ 0 h 350138"/>
                <a:gd name="connsiteX2" fmla="*/ 1913730 w 1913730"/>
                <a:gd name="connsiteY2" fmla="*/ 274386 h 350138"/>
                <a:gd name="connsiteX3" fmla="*/ 0 w 1913730"/>
                <a:gd name="connsiteY3" fmla="*/ 274971 h 350138"/>
                <a:gd name="connsiteX4" fmla="*/ 0 w 1913730"/>
                <a:gd name="connsiteY4" fmla="*/ 0 h 350138"/>
                <a:gd name="connsiteX0" fmla="*/ 1859481 w 1913730"/>
                <a:gd name="connsiteY0" fmla="*/ 274971 h 350138"/>
                <a:gd name="connsiteX1" fmla="*/ 1862012 w 1913730"/>
                <a:gd name="connsiteY1" fmla="*/ 350138 h 350138"/>
                <a:gd name="connsiteX2" fmla="*/ 1913645 w 1913730"/>
                <a:gd name="connsiteY2" fmla="*/ 274386 h 350138"/>
                <a:gd name="connsiteX3" fmla="*/ 1859481 w 1913730"/>
                <a:gd name="connsiteY3" fmla="*/ 274971 h 350138"/>
                <a:gd name="connsiteX0" fmla="*/ 0 w 1913730"/>
                <a:gd name="connsiteY0" fmla="*/ 274971 h 350138"/>
                <a:gd name="connsiteX1" fmla="*/ 0 w 1913730"/>
                <a:gd name="connsiteY1" fmla="*/ 0 h 350138"/>
                <a:gd name="connsiteX0" fmla="*/ 0 w 1913730"/>
                <a:gd name="connsiteY0" fmla="*/ 0 h 350138"/>
                <a:gd name="connsiteX1" fmla="*/ 1913730 w 1913730"/>
                <a:gd name="connsiteY1" fmla="*/ 0 h 350138"/>
                <a:gd name="connsiteX2" fmla="*/ 1913730 w 1913730"/>
                <a:gd name="connsiteY2" fmla="*/ 274386 h 350138"/>
                <a:gd name="connsiteX3" fmla="*/ 0 w 1913730"/>
                <a:gd name="connsiteY3" fmla="*/ 274971 h 350138"/>
                <a:gd name="connsiteX4" fmla="*/ 0 w 1913730"/>
                <a:gd name="connsiteY4" fmla="*/ 0 h 350138"/>
                <a:gd name="connsiteX0" fmla="*/ 1859481 w 1913730"/>
                <a:gd name="connsiteY0" fmla="*/ 274971 h 350138"/>
                <a:gd name="connsiteX1" fmla="*/ 1861247 w 1913730"/>
                <a:gd name="connsiteY1" fmla="*/ 350138 h 350138"/>
                <a:gd name="connsiteX2" fmla="*/ 1913645 w 1913730"/>
                <a:gd name="connsiteY2" fmla="*/ 274386 h 350138"/>
                <a:gd name="connsiteX3" fmla="*/ 1859481 w 1913730"/>
                <a:gd name="connsiteY3" fmla="*/ 274971 h 350138"/>
                <a:gd name="connsiteX0" fmla="*/ 0 w 1913730"/>
                <a:gd name="connsiteY0" fmla="*/ 274971 h 350138"/>
                <a:gd name="connsiteX1" fmla="*/ 0 w 1913730"/>
                <a:gd name="connsiteY1" fmla="*/ 0 h 350138"/>
                <a:gd name="connsiteX0" fmla="*/ 0 w 1913730"/>
                <a:gd name="connsiteY0" fmla="*/ 0 h 351669"/>
                <a:gd name="connsiteX1" fmla="*/ 1913730 w 1913730"/>
                <a:gd name="connsiteY1" fmla="*/ 0 h 351669"/>
                <a:gd name="connsiteX2" fmla="*/ 1913730 w 1913730"/>
                <a:gd name="connsiteY2" fmla="*/ 274386 h 351669"/>
                <a:gd name="connsiteX3" fmla="*/ 0 w 1913730"/>
                <a:gd name="connsiteY3" fmla="*/ 274971 h 351669"/>
                <a:gd name="connsiteX4" fmla="*/ 0 w 1913730"/>
                <a:gd name="connsiteY4" fmla="*/ 0 h 351669"/>
                <a:gd name="connsiteX0" fmla="*/ 1859481 w 1913730"/>
                <a:gd name="connsiteY0" fmla="*/ 274971 h 351669"/>
                <a:gd name="connsiteX1" fmla="*/ 1860482 w 1913730"/>
                <a:gd name="connsiteY1" fmla="*/ 351669 h 351669"/>
                <a:gd name="connsiteX2" fmla="*/ 1913645 w 1913730"/>
                <a:gd name="connsiteY2" fmla="*/ 274386 h 351669"/>
                <a:gd name="connsiteX3" fmla="*/ 1859481 w 1913730"/>
                <a:gd name="connsiteY3" fmla="*/ 274971 h 351669"/>
                <a:gd name="connsiteX0" fmla="*/ 0 w 1913730"/>
                <a:gd name="connsiteY0" fmla="*/ 274971 h 351669"/>
                <a:gd name="connsiteX1" fmla="*/ 0 w 1913730"/>
                <a:gd name="connsiteY1" fmla="*/ 0 h 351669"/>
                <a:gd name="connsiteX0" fmla="*/ 0 w 1913730"/>
                <a:gd name="connsiteY0" fmla="*/ 0 h 350138"/>
                <a:gd name="connsiteX1" fmla="*/ 1913730 w 1913730"/>
                <a:gd name="connsiteY1" fmla="*/ 0 h 350138"/>
                <a:gd name="connsiteX2" fmla="*/ 1913730 w 1913730"/>
                <a:gd name="connsiteY2" fmla="*/ 274386 h 350138"/>
                <a:gd name="connsiteX3" fmla="*/ 0 w 1913730"/>
                <a:gd name="connsiteY3" fmla="*/ 274971 h 350138"/>
                <a:gd name="connsiteX4" fmla="*/ 0 w 1913730"/>
                <a:gd name="connsiteY4" fmla="*/ 0 h 350138"/>
                <a:gd name="connsiteX0" fmla="*/ 1859481 w 1913730"/>
                <a:gd name="connsiteY0" fmla="*/ 274971 h 350138"/>
                <a:gd name="connsiteX1" fmla="*/ 1860482 w 1913730"/>
                <a:gd name="connsiteY1" fmla="*/ 350138 h 350138"/>
                <a:gd name="connsiteX2" fmla="*/ 1913645 w 1913730"/>
                <a:gd name="connsiteY2" fmla="*/ 274386 h 350138"/>
                <a:gd name="connsiteX3" fmla="*/ 1859481 w 1913730"/>
                <a:gd name="connsiteY3" fmla="*/ 274971 h 350138"/>
                <a:gd name="connsiteX0" fmla="*/ 0 w 1913730"/>
                <a:gd name="connsiteY0" fmla="*/ 274971 h 350138"/>
                <a:gd name="connsiteX1" fmla="*/ 0 w 1913730"/>
                <a:gd name="connsiteY1" fmla="*/ 0 h 350138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59717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3440 h 347076"/>
                <a:gd name="connsiteX1" fmla="*/ 1859717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3440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3440 h 347076"/>
                <a:gd name="connsiteX1" fmla="*/ 1859717 w 1913730"/>
                <a:gd name="connsiteY1" fmla="*/ 347076 h 347076"/>
                <a:gd name="connsiteX2" fmla="*/ 1913645 w 1913730"/>
                <a:gd name="connsiteY2" fmla="*/ 272855 h 347076"/>
                <a:gd name="connsiteX3" fmla="*/ 1859481 w 1913730"/>
                <a:gd name="connsiteY3" fmla="*/ 273440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3440 h 347076"/>
                <a:gd name="connsiteX1" fmla="*/ 1859717 w 1913730"/>
                <a:gd name="connsiteY1" fmla="*/ 347076 h 347076"/>
                <a:gd name="connsiteX2" fmla="*/ 1912880 w 1913730"/>
                <a:gd name="connsiteY2" fmla="*/ 274386 h 347076"/>
                <a:gd name="connsiteX3" fmla="*/ 1859481 w 1913730"/>
                <a:gd name="connsiteY3" fmla="*/ 273440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3730" h="347076" stroke="0" extrusionOk="0">
                  <a:moveTo>
                    <a:pt x="0" y="0"/>
                  </a:moveTo>
                  <a:lnTo>
                    <a:pt x="1913730" y="0"/>
                  </a:lnTo>
                  <a:lnTo>
                    <a:pt x="1913730" y="274386"/>
                  </a:lnTo>
                  <a:lnTo>
                    <a:pt x="0" y="274971"/>
                  </a:lnTo>
                  <a:lnTo>
                    <a:pt x="0" y="0"/>
                  </a:lnTo>
                  <a:close/>
                </a:path>
                <a:path w="1913730" h="347076" fill="darkenLess" stroke="0" extrusionOk="0">
                  <a:moveTo>
                    <a:pt x="1859481" y="273440"/>
                  </a:moveTo>
                  <a:cubicBezTo>
                    <a:pt x="1859981" y="309492"/>
                    <a:pt x="1859216" y="311023"/>
                    <a:pt x="1859717" y="347076"/>
                  </a:cubicBezTo>
                  <a:lnTo>
                    <a:pt x="1912880" y="274386"/>
                  </a:lnTo>
                  <a:lnTo>
                    <a:pt x="1859481" y="273440"/>
                  </a:lnTo>
                  <a:close/>
                </a:path>
                <a:path w="1913730" h="347076" fill="none" extrusionOk="0">
                  <a:moveTo>
                    <a:pt x="0" y="274971"/>
                  </a:move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15875">
              <a:solidFill>
                <a:schemeClr val="accent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bIns="11887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rgbClr val="FFFFFF"/>
                  </a:solidFill>
                </a:rPr>
                <a:t>Recognizing Deeper Change Occurs</a:t>
              </a:r>
              <a:endParaRPr lang="en-US" sz="3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5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22814" y="766254"/>
            <a:ext cx="10105571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PhosphateSolid" panose="02000606020000020004"/>
              </a:rPr>
              <a:t>Wisdom from Frontline Healthcare Workers</a:t>
            </a:r>
            <a:endParaRPr lang="en-IN" sz="4400" dirty="0">
              <a:latin typeface="PhosphateSolid" panose="0200060602000002000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877785" y="1910443"/>
            <a:ext cx="8001000" cy="4947557"/>
            <a:chOff x="358858" y="3337515"/>
            <a:chExt cx="3294416" cy="5547947"/>
          </a:xfrm>
        </p:grpSpPr>
        <p:sp>
          <p:nvSpPr>
            <p:cNvPr id="23" name="Rectangle 22"/>
            <p:cNvSpPr/>
            <p:nvPr/>
          </p:nvSpPr>
          <p:spPr>
            <a:xfrm>
              <a:off x="358858" y="3852863"/>
              <a:ext cx="3199127" cy="5032599"/>
            </a:xfrm>
            <a:prstGeom prst="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tIns="411480" rtlCol="0" anchor="t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CA" sz="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CA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Intentionally </a:t>
              </a: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moved </a:t>
              </a:r>
              <a:r>
                <a:rPr lang="en-CA" sz="28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from </a:t>
              </a:r>
              <a:r>
                <a:rPr lang="en-CA" sz="2800" b="1" i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relational</a:t>
              </a:r>
              <a:r>
                <a:rPr lang="en-CA" sz="28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patient </a:t>
              </a: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care – Name/Occupation/Duty (NOD) – to </a:t>
              </a:r>
              <a:r>
                <a:rPr lang="en-CA" sz="2800" b="1" i="1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participatory</a:t>
              </a: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CA" sz="28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family-centred </a:t>
              </a: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care: </a:t>
              </a:r>
              <a:endParaRPr lang="en-CA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set </a:t>
              </a:r>
              <a:r>
                <a:rPr lang="en-CA" sz="28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goals together, </a:t>
              </a:r>
              <a:endParaRPr lang="en-CA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participate </a:t>
              </a:r>
              <a:r>
                <a:rPr lang="en-CA" sz="28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in </a:t>
              </a: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therapy</a:t>
              </a:r>
              <a:r>
                <a:rPr lang="en-CA" sz="28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or intervention,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understand </a:t>
              </a:r>
              <a:r>
                <a:rPr lang="en-CA" sz="28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functional </a:t>
              </a:r>
              <a:r>
                <a:rPr lang="en-CA" sz="28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needs.</a:t>
              </a:r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CA" sz="2800" dirty="0" smtClean="0">
                  <a:solidFill>
                    <a:srgbClr val="000000"/>
                  </a:solidFill>
                </a:rPr>
                <a:t>Friend </a:t>
              </a:r>
              <a:r>
                <a:rPr lang="en-CA" sz="2800" dirty="0">
                  <a:solidFill>
                    <a:srgbClr val="000000"/>
                  </a:solidFill>
                </a:rPr>
                <a:t>presence is always encouraged.   This is recognized as highly beneficial for the patient</a:t>
              </a:r>
              <a:r>
                <a:rPr lang="en-CA" sz="2800" dirty="0" smtClean="0">
                  <a:solidFill>
                    <a:srgbClr val="000000"/>
                  </a:solidFill>
                </a:rPr>
                <a:t>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CA" sz="1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CA" sz="1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olded Corner 4"/>
            <p:cNvSpPr/>
            <p:nvPr/>
          </p:nvSpPr>
          <p:spPr>
            <a:xfrm>
              <a:off x="358858" y="3337515"/>
              <a:ext cx="3294416" cy="1714389"/>
            </a:xfrm>
            <a:custGeom>
              <a:avLst/>
              <a:gdLst>
                <a:gd name="connsiteX0" fmla="*/ 0 w 1913730"/>
                <a:gd name="connsiteY0" fmla="*/ 0 h 274971"/>
                <a:gd name="connsiteX1" fmla="*/ 1913730 w 1913730"/>
                <a:gd name="connsiteY1" fmla="*/ 0 h 274971"/>
                <a:gd name="connsiteX2" fmla="*/ 1913730 w 1913730"/>
                <a:gd name="connsiteY2" fmla="*/ 229142 h 274971"/>
                <a:gd name="connsiteX3" fmla="*/ 1867901 w 1913730"/>
                <a:gd name="connsiteY3" fmla="*/ 274971 h 274971"/>
                <a:gd name="connsiteX4" fmla="*/ 0 w 1913730"/>
                <a:gd name="connsiteY4" fmla="*/ 274971 h 274971"/>
                <a:gd name="connsiteX5" fmla="*/ 0 w 1913730"/>
                <a:gd name="connsiteY5" fmla="*/ 0 h 274971"/>
                <a:gd name="connsiteX0" fmla="*/ 1867901 w 1913730"/>
                <a:gd name="connsiteY0" fmla="*/ 274971 h 274971"/>
                <a:gd name="connsiteX1" fmla="*/ 1877066 w 1913730"/>
                <a:gd name="connsiteY1" fmla="*/ 238307 h 274971"/>
                <a:gd name="connsiteX2" fmla="*/ 1913730 w 1913730"/>
                <a:gd name="connsiteY2" fmla="*/ 229142 h 274971"/>
                <a:gd name="connsiteX3" fmla="*/ 1867901 w 1913730"/>
                <a:gd name="connsiteY3" fmla="*/ 274971 h 274971"/>
                <a:gd name="connsiteX0" fmla="*/ 1867901 w 1913730"/>
                <a:gd name="connsiteY0" fmla="*/ 274971 h 274971"/>
                <a:gd name="connsiteX1" fmla="*/ 1877066 w 1913730"/>
                <a:gd name="connsiteY1" fmla="*/ 238307 h 274971"/>
                <a:gd name="connsiteX2" fmla="*/ 1913730 w 1913730"/>
                <a:gd name="connsiteY2" fmla="*/ 229142 h 274971"/>
                <a:gd name="connsiteX3" fmla="*/ 1867901 w 1913730"/>
                <a:gd name="connsiteY3" fmla="*/ 274971 h 274971"/>
                <a:gd name="connsiteX4" fmla="*/ 0 w 1913730"/>
                <a:gd name="connsiteY4" fmla="*/ 274971 h 274971"/>
                <a:gd name="connsiteX5" fmla="*/ 0 w 1913730"/>
                <a:gd name="connsiteY5" fmla="*/ 0 h 274971"/>
                <a:gd name="connsiteX6" fmla="*/ 1913730 w 1913730"/>
                <a:gd name="connsiteY6" fmla="*/ 0 h 274971"/>
                <a:gd name="connsiteX7" fmla="*/ 1913730 w 1913730"/>
                <a:gd name="connsiteY7" fmla="*/ 229142 h 274971"/>
                <a:gd name="connsiteX0" fmla="*/ 0 w 1913730"/>
                <a:gd name="connsiteY0" fmla="*/ 0 h 374038"/>
                <a:gd name="connsiteX1" fmla="*/ 1913730 w 1913730"/>
                <a:gd name="connsiteY1" fmla="*/ 0 h 374038"/>
                <a:gd name="connsiteX2" fmla="*/ 1913730 w 1913730"/>
                <a:gd name="connsiteY2" fmla="*/ 229142 h 374038"/>
                <a:gd name="connsiteX3" fmla="*/ 1867901 w 1913730"/>
                <a:gd name="connsiteY3" fmla="*/ 274971 h 374038"/>
                <a:gd name="connsiteX4" fmla="*/ 0 w 1913730"/>
                <a:gd name="connsiteY4" fmla="*/ 274971 h 374038"/>
                <a:gd name="connsiteX5" fmla="*/ 0 w 1913730"/>
                <a:gd name="connsiteY5" fmla="*/ 0 h 374038"/>
                <a:gd name="connsiteX0" fmla="*/ 1867901 w 1913730"/>
                <a:gd name="connsiteY0" fmla="*/ 274971 h 374038"/>
                <a:gd name="connsiteX1" fmla="*/ 1877066 w 1913730"/>
                <a:gd name="connsiteY1" fmla="*/ 238307 h 374038"/>
                <a:gd name="connsiteX2" fmla="*/ 1913730 w 1913730"/>
                <a:gd name="connsiteY2" fmla="*/ 229142 h 374038"/>
                <a:gd name="connsiteX3" fmla="*/ 1867901 w 1913730"/>
                <a:gd name="connsiteY3" fmla="*/ 274971 h 374038"/>
                <a:gd name="connsiteX0" fmla="*/ 1867901 w 1913730"/>
                <a:gd name="connsiteY0" fmla="*/ 274971 h 374038"/>
                <a:gd name="connsiteX1" fmla="*/ 1860398 w 1913730"/>
                <a:gd name="connsiteY1" fmla="*/ 374038 h 374038"/>
                <a:gd name="connsiteX2" fmla="*/ 1913730 w 1913730"/>
                <a:gd name="connsiteY2" fmla="*/ 229142 h 374038"/>
                <a:gd name="connsiteX3" fmla="*/ 1867901 w 1913730"/>
                <a:gd name="connsiteY3" fmla="*/ 274971 h 374038"/>
                <a:gd name="connsiteX4" fmla="*/ 0 w 1913730"/>
                <a:gd name="connsiteY4" fmla="*/ 274971 h 374038"/>
                <a:gd name="connsiteX5" fmla="*/ 0 w 1913730"/>
                <a:gd name="connsiteY5" fmla="*/ 0 h 374038"/>
                <a:gd name="connsiteX6" fmla="*/ 1913730 w 1913730"/>
                <a:gd name="connsiteY6" fmla="*/ 0 h 374038"/>
                <a:gd name="connsiteX7" fmla="*/ 1913730 w 1913730"/>
                <a:gd name="connsiteY7" fmla="*/ 229142 h 37403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77066 w 2117573"/>
                <a:gd name="connsiteY1" fmla="*/ 2383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3730 w 2117573"/>
                <a:gd name="connsiteY7" fmla="*/ 22914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3730 w 2117573"/>
                <a:gd name="connsiteY7" fmla="*/ 22914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6111 w 2117573"/>
                <a:gd name="connsiteY7" fmla="*/ 28629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1916111 w 2117573"/>
                <a:gd name="connsiteY7" fmla="*/ 286292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29142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67901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67901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67901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62778 w 2117573"/>
                <a:gd name="connsiteY1" fmla="*/ 390707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59716 w 2117573"/>
                <a:gd name="connsiteY1" fmla="*/ 363151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61247 w 2117573"/>
                <a:gd name="connsiteY1" fmla="*/ 363151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61247 w 2117573"/>
                <a:gd name="connsiteY1" fmla="*/ 367744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58185 w 2117573"/>
                <a:gd name="connsiteY1" fmla="*/ 375398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7" fmla="*/ 2049461 w 2117573"/>
                <a:gd name="connsiteY7" fmla="*/ 269623 h 431188"/>
                <a:gd name="connsiteX0" fmla="*/ 0 w 2117573"/>
                <a:gd name="connsiteY0" fmla="*/ 0 h 431188"/>
                <a:gd name="connsiteX1" fmla="*/ 1913730 w 2117573"/>
                <a:gd name="connsiteY1" fmla="*/ 0 h 431188"/>
                <a:gd name="connsiteX2" fmla="*/ 1913730 w 2117573"/>
                <a:gd name="connsiteY2" fmla="*/ 274386 h 431188"/>
                <a:gd name="connsiteX3" fmla="*/ 186790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0" fmla="*/ 1857185 w 2117573"/>
                <a:gd name="connsiteY0" fmla="*/ 274971 h 431188"/>
                <a:gd name="connsiteX1" fmla="*/ 1858185 w 2117573"/>
                <a:gd name="connsiteY1" fmla="*/ 375398 h 431188"/>
                <a:gd name="connsiteX2" fmla="*/ 1911349 w 2117573"/>
                <a:gd name="connsiteY2" fmla="*/ 274386 h 431188"/>
                <a:gd name="connsiteX3" fmla="*/ 1857185 w 2117573"/>
                <a:gd name="connsiteY3" fmla="*/ 274971 h 431188"/>
                <a:gd name="connsiteX0" fmla="*/ 1829629 w 2117573"/>
                <a:gd name="connsiteY0" fmla="*/ 274971 h 431188"/>
                <a:gd name="connsiteX1" fmla="*/ 2117573 w 2117573"/>
                <a:gd name="connsiteY1" fmla="*/ 431188 h 431188"/>
                <a:gd name="connsiteX2" fmla="*/ 1854199 w 2117573"/>
                <a:gd name="connsiteY2" fmla="*/ 217235 h 431188"/>
                <a:gd name="connsiteX3" fmla="*/ 1814321 w 2117573"/>
                <a:gd name="connsiteY3" fmla="*/ 274971 h 431188"/>
                <a:gd name="connsiteX4" fmla="*/ 0 w 2117573"/>
                <a:gd name="connsiteY4" fmla="*/ 274971 h 431188"/>
                <a:gd name="connsiteX5" fmla="*/ 0 w 2117573"/>
                <a:gd name="connsiteY5" fmla="*/ 0 h 431188"/>
                <a:gd name="connsiteX6" fmla="*/ 1913730 w 2117573"/>
                <a:gd name="connsiteY6" fmla="*/ 0 h 431188"/>
                <a:gd name="connsiteX0" fmla="*/ 0 w 2210838"/>
                <a:gd name="connsiteY0" fmla="*/ 0 h 375398"/>
                <a:gd name="connsiteX1" fmla="*/ 1913730 w 2210838"/>
                <a:gd name="connsiteY1" fmla="*/ 0 h 375398"/>
                <a:gd name="connsiteX2" fmla="*/ 1913730 w 2210838"/>
                <a:gd name="connsiteY2" fmla="*/ 274386 h 375398"/>
                <a:gd name="connsiteX3" fmla="*/ 1867901 w 2210838"/>
                <a:gd name="connsiteY3" fmla="*/ 274971 h 375398"/>
                <a:gd name="connsiteX4" fmla="*/ 0 w 2210838"/>
                <a:gd name="connsiteY4" fmla="*/ 274971 h 375398"/>
                <a:gd name="connsiteX5" fmla="*/ 0 w 2210838"/>
                <a:gd name="connsiteY5" fmla="*/ 0 h 375398"/>
                <a:gd name="connsiteX0" fmla="*/ 1857185 w 2210838"/>
                <a:gd name="connsiteY0" fmla="*/ 274971 h 375398"/>
                <a:gd name="connsiteX1" fmla="*/ 1858185 w 2210838"/>
                <a:gd name="connsiteY1" fmla="*/ 375398 h 375398"/>
                <a:gd name="connsiteX2" fmla="*/ 1911349 w 2210838"/>
                <a:gd name="connsiteY2" fmla="*/ 274386 h 375398"/>
                <a:gd name="connsiteX3" fmla="*/ 1857185 w 2210838"/>
                <a:gd name="connsiteY3" fmla="*/ 274971 h 375398"/>
                <a:gd name="connsiteX0" fmla="*/ 1829629 w 2210838"/>
                <a:gd name="connsiteY0" fmla="*/ 274971 h 375398"/>
                <a:gd name="connsiteX1" fmla="*/ 2210838 w 2210838"/>
                <a:gd name="connsiteY1" fmla="*/ 240419 h 375398"/>
                <a:gd name="connsiteX2" fmla="*/ 1854199 w 2210838"/>
                <a:gd name="connsiteY2" fmla="*/ 217235 h 375398"/>
                <a:gd name="connsiteX3" fmla="*/ 1814321 w 2210838"/>
                <a:gd name="connsiteY3" fmla="*/ 274971 h 375398"/>
                <a:gd name="connsiteX4" fmla="*/ 0 w 2210838"/>
                <a:gd name="connsiteY4" fmla="*/ 274971 h 375398"/>
                <a:gd name="connsiteX5" fmla="*/ 0 w 2210838"/>
                <a:gd name="connsiteY5" fmla="*/ 0 h 375398"/>
                <a:gd name="connsiteX6" fmla="*/ 1913730 w 2210838"/>
                <a:gd name="connsiteY6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829629 w 1913730"/>
                <a:gd name="connsiteY0" fmla="*/ 274971 h 375398"/>
                <a:gd name="connsiteX1" fmla="*/ 1854199 w 1913730"/>
                <a:gd name="connsiteY1" fmla="*/ 217235 h 375398"/>
                <a:gd name="connsiteX2" fmla="*/ 1814321 w 1913730"/>
                <a:gd name="connsiteY2" fmla="*/ 274971 h 375398"/>
                <a:gd name="connsiteX3" fmla="*/ 0 w 1913730"/>
                <a:gd name="connsiteY3" fmla="*/ 274971 h 375398"/>
                <a:gd name="connsiteX4" fmla="*/ 0 w 1913730"/>
                <a:gd name="connsiteY4" fmla="*/ 0 h 375398"/>
                <a:gd name="connsiteX5" fmla="*/ 1913730 w 1913730"/>
                <a:gd name="connsiteY5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829629 w 1913730"/>
                <a:gd name="connsiteY0" fmla="*/ 274971 h 375398"/>
                <a:gd name="connsiteX1" fmla="*/ 1814321 w 1913730"/>
                <a:gd name="connsiteY1" fmla="*/ 274971 h 375398"/>
                <a:gd name="connsiteX2" fmla="*/ 0 w 1913730"/>
                <a:gd name="connsiteY2" fmla="*/ 274971 h 375398"/>
                <a:gd name="connsiteX3" fmla="*/ 0 w 1913730"/>
                <a:gd name="connsiteY3" fmla="*/ 0 h 375398"/>
                <a:gd name="connsiteX4" fmla="*/ 1913730 w 1913730"/>
                <a:gd name="connsiteY4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910765 w 1913730"/>
                <a:gd name="connsiteY0" fmla="*/ 274971 h 375398"/>
                <a:gd name="connsiteX1" fmla="*/ 1814321 w 1913730"/>
                <a:gd name="connsiteY1" fmla="*/ 274971 h 375398"/>
                <a:gd name="connsiteX2" fmla="*/ 0 w 1913730"/>
                <a:gd name="connsiteY2" fmla="*/ 274971 h 375398"/>
                <a:gd name="connsiteX3" fmla="*/ 0 w 1913730"/>
                <a:gd name="connsiteY3" fmla="*/ 0 h 375398"/>
                <a:gd name="connsiteX4" fmla="*/ 1913730 w 1913730"/>
                <a:gd name="connsiteY4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906172 w 1913730"/>
                <a:gd name="connsiteY0" fmla="*/ 327020 h 375398"/>
                <a:gd name="connsiteX1" fmla="*/ 1814321 w 1913730"/>
                <a:gd name="connsiteY1" fmla="*/ 274971 h 375398"/>
                <a:gd name="connsiteX2" fmla="*/ 0 w 1913730"/>
                <a:gd name="connsiteY2" fmla="*/ 274971 h 375398"/>
                <a:gd name="connsiteX3" fmla="*/ 0 w 1913730"/>
                <a:gd name="connsiteY3" fmla="*/ 0 h 375398"/>
                <a:gd name="connsiteX4" fmla="*/ 1913730 w 1913730"/>
                <a:gd name="connsiteY4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814321 w 1913730"/>
                <a:gd name="connsiteY0" fmla="*/ 274971 h 375398"/>
                <a:gd name="connsiteX1" fmla="*/ 0 w 1913730"/>
                <a:gd name="connsiteY1" fmla="*/ 274971 h 375398"/>
                <a:gd name="connsiteX2" fmla="*/ 0 w 1913730"/>
                <a:gd name="connsiteY2" fmla="*/ 0 h 375398"/>
                <a:gd name="connsiteX3" fmla="*/ 1913730 w 1913730"/>
                <a:gd name="connsiteY3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910765 w 1913730"/>
                <a:gd name="connsiteY0" fmla="*/ 274971 h 375398"/>
                <a:gd name="connsiteX1" fmla="*/ 0 w 1913730"/>
                <a:gd name="connsiteY1" fmla="*/ 274971 h 375398"/>
                <a:gd name="connsiteX2" fmla="*/ 0 w 1913730"/>
                <a:gd name="connsiteY2" fmla="*/ 0 h 375398"/>
                <a:gd name="connsiteX3" fmla="*/ 1913730 w 1913730"/>
                <a:gd name="connsiteY3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1684810 w 1913730"/>
                <a:gd name="connsiteY0" fmla="*/ 313549 h 375398"/>
                <a:gd name="connsiteX1" fmla="*/ 0 w 1913730"/>
                <a:gd name="connsiteY1" fmla="*/ 274971 h 375398"/>
                <a:gd name="connsiteX2" fmla="*/ 0 w 1913730"/>
                <a:gd name="connsiteY2" fmla="*/ 0 h 375398"/>
                <a:gd name="connsiteX3" fmla="*/ 1913730 w 1913730"/>
                <a:gd name="connsiteY3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2" fmla="*/ 1913730 w 1913730"/>
                <a:gd name="connsiteY2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2" fmla="*/ 1913730 w 1913730"/>
                <a:gd name="connsiteY2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1349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7185 w 1913730"/>
                <a:gd name="connsiteY0" fmla="*/ 27497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7185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9481 w 1913730"/>
                <a:gd name="connsiteY0" fmla="*/ 28339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8339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9481 w 1913730"/>
                <a:gd name="connsiteY0" fmla="*/ 252008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52008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1867901 w 1913730"/>
                <a:gd name="connsiteY3" fmla="*/ 274971 h 375398"/>
                <a:gd name="connsiteX4" fmla="*/ 0 w 1913730"/>
                <a:gd name="connsiteY4" fmla="*/ 274971 h 375398"/>
                <a:gd name="connsiteX5" fmla="*/ 0 w 1913730"/>
                <a:gd name="connsiteY5" fmla="*/ 0 h 375398"/>
                <a:gd name="connsiteX0" fmla="*/ 1859481 w 1913730"/>
                <a:gd name="connsiteY0" fmla="*/ 27497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75398"/>
                <a:gd name="connsiteX1" fmla="*/ 1913730 w 1913730"/>
                <a:gd name="connsiteY1" fmla="*/ 0 h 375398"/>
                <a:gd name="connsiteX2" fmla="*/ 1913730 w 1913730"/>
                <a:gd name="connsiteY2" fmla="*/ 274386 h 375398"/>
                <a:gd name="connsiteX3" fmla="*/ 0 w 1913730"/>
                <a:gd name="connsiteY3" fmla="*/ 274971 h 375398"/>
                <a:gd name="connsiteX4" fmla="*/ 0 w 1913730"/>
                <a:gd name="connsiteY4" fmla="*/ 0 h 375398"/>
                <a:gd name="connsiteX0" fmla="*/ 1859481 w 1913730"/>
                <a:gd name="connsiteY0" fmla="*/ 274971 h 375398"/>
                <a:gd name="connsiteX1" fmla="*/ 1858185 w 1913730"/>
                <a:gd name="connsiteY1" fmla="*/ 375398 h 375398"/>
                <a:gd name="connsiteX2" fmla="*/ 1913645 w 1913730"/>
                <a:gd name="connsiteY2" fmla="*/ 274386 h 375398"/>
                <a:gd name="connsiteX3" fmla="*/ 1859481 w 1913730"/>
                <a:gd name="connsiteY3" fmla="*/ 274971 h 375398"/>
                <a:gd name="connsiteX0" fmla="*/ 0 w 1913730"/>
                <a:gd name="connsiteY0" fmla="*/ 274971 h 375398"/>
                <a:gd name="connsiteX1" fmla="*/ 0 w 1913730"/>
                <a:gd name="connsiteY1" fmla="*/ 0 h 375398"/>
                <a:gd name="connsiteX0" fmla="*/ 0 w 1913730"/>
                <a:gd name="connsiteY0" fmla="*/ 0 h 349373"/>
                <a:gd name="connsiteX1" fmla="*/ 1913730 w 1913730"/>
                <a:gd name="connsiteY1" fmla="*/ 0 h 349373"/>
                <a:gd name="connsiteX2" fmla="*/ 1913730 w 1913730"/>
                <a:gd name="connsiteY2" fmla="*/ 274386 h 349373"/>
                <a:gd name="connsiteX3" fmla="*/ 0 w 1913730"/>
                <a:gd name="connsiteY3" fmla="*/ 274971 h 349373"/>
                <a:gd name="connsiteX4" fmla="*/ 0 w 1913730"/>
                <a:gd name="connsiteY4" fmla="*/ 0 h 349373"/>
                <a:gd name="connsiteX0" fmla="*/ 1859481 w 1913730"/>
                <a:gd name="connsiteY0" fmla="*/ 274971 h 349373"/>
                <a:gd name="connsiteX1" fmla="*/ 1863543 w 1913730"/>
                <a:gd name="connsiteY1" fmla="*/ 349373 h 349373"/>
                <a:gd name="connsiteX2" fmla="*/ 1913645 w 1913730"/>
                <a:gd name="connsiteY2" fmla="*/ 274386 h 349373"/>
                <a:gd name="connsiteX3" fmla="*/ 1859481 w 1913730"/>
                <a:gd name="connsiteY3" fmla="*/ 274971 h 349373"/>
                <a:gd name="connsiteX0" fmla="*/ 0 w 1913730"/>
                <a:gd name="connsiteY0" fmla="*/ 274971 h 349373"/>
                <a:gd name="connsiteX1" fmla="*/ 0 w 1913730"/>
                <a:gd name="connsiteY1" fmla="*/ 0 h 349373"/>
                <a:gd name="connsiteX0" fmla="*/ 0 w 1913730"/>
                <a:gd name="connsiteY0" fmla="*/ 0 h 350138"/>
                <a:gd name="connsiteX1" fmla="*/ 1913730 w 1913730"/>
                <a:gd name="connsiteY1" fmla="*/ 0 h 350138"/>
                <a:gd name="connsiteX2" fmla="*/ 1913730 w 1913730"/>
                <a:gd name="connsiteY2" fmla="*/ 274386 h 350138"/>
                <a:gd name="connsiteX3" fmla="*/ 0 w 1913730"/>
                <a:gd name="connsiteY3" fmla="*/ 274971 h 350138"/>
                <a:gd name="connsiteX4" fmla="*/ 0 w 1913730"/>
                <a:gd name="connsiteY4" fmla="*/ 0 h 350138"/>
                <a:gd name="connsiteX0" fmla="*/ 1859481 w 1913730"/>
                <a:gd name="connsiteY0" fmla="*/ 274971 h 350138"/>
                <a:gd name="connsiteX1" fmla="*/ 1862012 w 1913730"/>
                <a:gd name="connsiteY1" fmla="*/ 350138 h 350138"/>
                <a:gd name="connsiteX2" fmla="*/ 1913645 w 1913730"/>
                <a:gd name="connsiteY2" fmla="*/ 274386 h 350138"/>
                <a:gd name="connsiteX3" fmla="*/ 1859481 w 1913730"/>
                <a:gd name="connsiteY3" fmla="*/ 274971 h 350138"/>
                <a:gd name="connsiteX0" fmla="*/ 0 w 1913730"/>
                <a:gd name="connsiteY0" fmla="*/ 274971 h 350138"/>
                <a:gd name="connsiteX1" fmla="*/ 0 w 1913730"/>
                <a:gd name="connsiteY1" fmla="*/ 0 h 350138"/>
                <a:gd name="connsiteX0" fmla="*/ 0 w 1913730"/>
                <a:gd name="connsiteY0" fmla="*/ 0 h 350138"/>
                <a:gd name="connsiteX1" fmla="*/ 1913730 w 1913730"/>
                <a:gd name="connsiteY1" fmla="*/ 0 h 350138"/>
                <a:gd name="connsiteX2" fmla="*/ 1913730 w 1913730"/>
                <a:gd name="connsiteY2" fmla="*/ 274386 h 350138"/>
                <a:gd name="connsiteX3" fmla="*/ 0 w 1913730"/>
                <a:gd name="connsiteY3" fmla="*/ 274971 h 350138"/>
                <a:gd name="connsiteX4" fmla="*/ 0 w 1913730"/>
                <a:gd name="connsiteY4" fmla="*/ 0 h 350138"/>
                <a:gd name="connsiteX0" fmla="*/ 1859481 w 1913730"/>
                <a:gd name="connsiteY0" fmla="*/ 274971 h 350138"/>
                <a:gd name="connsiteX1" fmla="*/ 1861247 w 1913730"/>
                <a:gd name="connsiteY1" fmla="*/ 350138 h 350138"/>
                <a:gd name="connsiteX2" fmla="*/ 1913645 w 1913730"/>
                <a:gd name="connsiteY2" fmla="*/ 274386 h 350138"/>
                <a:gd name="connsiteX3" fmla="*/ 1859481 w 1913730"/>
                <a:gd name="connsiteY3" fmla="*/ 274971 h 350138"/>
                <a:gd name="connsiteX0" fmla="*/ 0 w 1913730"/>
                <a:gd name="connsiteY0" fmla="*/ 274971 h 350138"/>
                <a:gd name="connsiteX1" fmla="*/ 0 w 1913730"/>
                <a:gd name="connsiteY1" fmla="*/ 0 h 350138"/>
                <a:gd name="connsiteX0" fmla="*/ 0 w 1913730"/>
                <a:gd name="connsiteY0" fmla="*/ 0 h 351669"/>
                <a:gd name="connsiteX1" fmla="*/ 1913730 w 1913730"/>
                <a:gd name="connsiteY1" fmla="*/ 0 h 351669"/>
                <a:gd name="connsiteX2" fmla="*/ 1913730 w 1913730"/>
                <a:gd name="connsiteY2" fmla="*/ 274386 h 351669"/>
                <a:gd name="connsiteX3" fmla="*/ 0 w 1913730"/>
                <a:gd name="connsiteY3" fmla="*/ 274971 h 351669"/>
                <a:gd name="connsiteX4" fmla="*/ 0 w 1913730"/>
                <a:gd name="connsiteY4" fmla="*/ 0 h 351669"/>
                <a:gd name="connsiteX0" fmla="*/ 1859481 w 1913730"/>
                <a:gd name="connsiteY0" fmla="*/ 274971 h 351669"/>
                <a:gd name="connsiteX1" fmla="*/ 1860482 w 1913730"/>
                <a:gd name="connsiteY1" fmla="*/ 351669 h 351669"/>
                <a:gd name="connsiteX2" fmla="*/ 1913645 w 1913730"/>
                <a:gd name="connsiteY2" fmla="*/ 274386 h 351669"/>
                <a:gd name="connsiteX3" fmla="*/ 1859481 w 1913730"/>
                <a:gd name="connsiteY3" fmla="*/ 274971 h 351669"/>
                <a:gd name="connsiteX0" fmla="*/ 0 w 1913730"/>
                <a:gd name="connsiteY0" fmla="*/ 274971 h 351669"/>
                <a:gd name="connsiteX1" fmla="*/ 0 w 1913730"/>
                <a:gd name="connsiteY1" fmla="*/ 0 h 351669"/>
                <a:gd name="connsiteX0" fmla="*/ 0 w 1913730"/>
                <a:gd name="connsiteY0" fmla="*/ 0 h 350138"/>
                <a:gd name="connsiteX1" fmla="*/ 1913730 w 1913730"/>
                <a:gd name="connsiteY1" fmla="*/ 0 h 350138"/>
                <a:gd name="connsiteX2" fmla="*/ 1913730 w 1913730"/>
                <a:gd name="connsiteY2" fmla="*/ 274386 h 350138"/>
                <a:gd name="connsiteX3" fmla="*/ 0 w 1913730"/>
                <a:gd name="connsiteY3" fmla="*/ 274971 h 350138"/>
                <a:gd name="connsiteX4" fmla="*/ 0 w 1913730"/>
                <a:gd name="connsiteY4" fmla="*/ 0 h 350138"/>
                <a:gd name="connsiteX0" fmla="*/ 1859481 w 1913730"/>
                <a:gd name="connsiteY0" fmla="*/ 274971 h 350138"/>
                <a:gd name="connsiteX1" fmla="*/ 1860482 w 1913730"/>
                <a:gd name="connsiteY1" fmla="*/ 350138 h 350138"/>
                <a:gd name="connsiteX2" fmla="*/ 1913645 w 1913730"/>
                <a:gd name="connsiteY2" fmla="*/ 274386 h 350138"/>
                <a:gd name="connsiteX3" fmla="*/ 1859481 w 1913730"/>
                <a:gd name="connsiteY3" fmla="*/ 274971 h 350138"/>
                <a:gd name="connsiteX0" fmla="*/ 0 w 1913730"/>
                <a:gd name="connsiteY0" fmla="*/ 274971 h 350138"/>
                <a:gd name="connsiteX1" fmla="*/ 0 w 1913730"/>
                <a:gd name="connsiteY1" fmla="*/ 0 h 350138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60482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4971 h 347076"/>
                <a:gd name="connsiteX1" fmla="*/ 1859717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4971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3440 h 347076"/>
                <a:gd name="connsiteX1" fmla="*/ 1859717 w 1913730"/>
                <a:gd name="connsiteY1" fmla="*/ 347076 h 347076"/>
                <a:gd name="connsiteX2" fmla="*/ 1913645 w 1913730"/>
                <a:gd name="connsiteY2" fmla="*/ 274386 h 347076"/>
                <a:gd name="connsiteX3" fmla="*/ 1859481 w 1913730"/>
                <a:gd name="connsiteY3" fmla="*/ 273440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3440 h 347076"/>
                <a:gd name="connsiteX1" fmla="*/ 1859717 w 1913730"/>
                <a:gd name="connsiteY1" fmla="*/ 347076 h 347076"/>
                <a:gd name="connsiteX2" fmla="*/ 1913645 w 1913730"/>
                <a:gd name="connsiteY2" fmla="*/ 272855 h 347076"/>
                <a:gd name="connsiteX3" fmla="*/ 1859481 w 1913730"/>
                <a:gd name="connsiteY3" fmla="*/ 273440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  <a:gd name="connsiteX0" fmla="*/ 0 w 1913730"/>
                <a:gd name="connsiteY0" fmla="*/ 0 h 347076"/>
                <a:gd name="connsiteX1" fmla="*/ 1913730 w 1913730"/>
                <a:gd name="connsiteY1" fmla="*/ 0 h 347076"/>
                <a:gd name="connsiteX2" fmla="*/ 1913730 w 1913730"/>
                <a:gd name="connsiteY2" fmla="*/ 274386 h 347076"/>
                <a:gd name="connsiteX3" fmla="*/ 0 w 1913730"/>
                <a:gd name="connsiteY3" fmla="*/ 274971 h 347076"/>
                <a:gd name="connsiteX4" fmla="*/ 0 w 1913730"/>
                <a:gd name="connsiteY4" fmla="*/ 0 h 347076"/>
                <a:gd name="connsiteX0" fmla="*/ 1859481 w 1913730"/>
                <a:gd name="connsiteY0" fmla="*/ 273440 h 347076"/>
                <a:gd name="connsiteX1" fmla="*/ 1859717 w 1913730"/>
                <a:gd name="connsiteY1" fmla="*/ 347076 h 347076"/>
                <a:gd name="connsiteX2" fmla="*/ 1912880 w 1913730"/>
                <a:gd name="connsiteY2" fmla="*/ 274386 h 347076"/>
                <a:gd name="connsiteX3" fmla="*/ 1859481 w 1913730"/>
                <a:gd name="connsiteY3" fmla="*/ 273440 h 347076"/>
                <a:gd name="connsiteX0" fmla="*/ 0 w 1913730"/>
                <a:gd name="connsiteY0" fmla="*/ 274971 h 347076"/>
                <a:gd name="connsiteX1" fmla="*/ 0 w 1913730"/>
                <a:gd name="connsiteY1" fmla="*/ 0 h 34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3730" h="347076" stroke="0" extrusionOk="0">
                  <a:moveTo>
                    <a:pt x="0" y="0"/>
                  </a:moveTo>
                  <a:lnTo>
                    <a:pt x="1913730" y="0"/>
                  </a:lnTo>
                  <a:lnTo>
                    <a:pt x="1913730" y="274386"/>
                  </a:lnTo>
                  <a:lnTo>
                    <a:pt x="0" y="274971"/>
                  </a:lnTo>
                  <a:lnTo>
                    <a:pt x="0" y="0"/>
                  </a:lnTo>
                  <a:close/>
                </a:path>
                <a:path w="1913730" h="347076" fill="darkenLess" stroke="0" extrusionOk="0">
                  <a:moveTo>
                    <a:pt x="1859481" y="273440"/>
                  </a:moveTo>
                  <a:cubicBezTo>
                    <a:pt x="1859981" y="309492"/>
                    <a:pt x="1859216" y="311023"/>
                    <a:pt x="1859717" y="347076"/>
                  </a:cubicBezTo>
                  <a:lnTo>
                    <a:pt x="1912880" y="274386"/>
                  </a:lnTo>
                  <a:lnTo>
                    <a:pt x="1859481" y="273440"/>
                  </a:lnTo>
                  <a:close/>
                </a:path>
                <a:path w="1913730" h="347076" fill="none" extrusionOk="0">
                  <a:moveTo>
                    <a:pt x="0" y="274971"/>
                  </a:moveTo>
                  <a:lnTo>
                    <a:pt x="0" y="0"/>
                  </a:lnTo>
                </a:path>
              </a:pathLst>
            </a:custGeom>
            <a:solidFill>
              <a:schemeClr val="accent6"/>
            </a:solidFill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bIns="118872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rgbClr val="FFFFFF"/>
                  </a:solidFill>
                </a:rPr>
                <a:t>Compassionate, Purposeful </a:t>
              </a:r>
              <a:r>
                <a:rPr lang="en-US" sz="3600" b="1" dirty="0">
                  <a:solidFill>
                    <a:srgbClr val="FFFFFF"/>
                  </a:solidFill>
                </a:rPr>
                <a:t>A</a:t>
              </a:r>
              <a:r>
                <a:rPr lang="en-US" sz="3600" b="1" dirty="0" smtClean="0">
                  <a:solidFill>
                    <a:srgbClr val="FFFFFF"/>
                  </a:solidFill>
                </a:rPr>
                <a:t>ctions Mean A Lot</a:t>
              </a:r>
              <a:endParaRPr lang="en-US" sz="3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">
  <a:themeElements>
    <a:clrScheme name="Custom 17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276B7D"/>
      </a:accent1>
      <a:accent2>
        <a:srgbClr val="FFC000"/>
      </a:accent2>
      <a:accent3>
        <a:srgbClr val="7F7F7F"/>
      </a:accent3>
      <a:accent4>
        <a:srgbClr val="BF0000"/>
      </a:accent4>
      <a:accent5>
        <a:srgbClr val="FF4925"/>
      </a:accent5>
      <a:accent6>
        <a:srgbClr val="000000"/>
      </a:accent6>
      <a:hlink>
        <a:srgbClr val="276B7D"/>
      </a:hlink>
      <a:folHlink>
        <a:srgbClr val="276B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 w="28575" cmpd="sng">
          <a:noFill/>
        </a:ln>
      </a:spPr>
      <a:bodyPr rtlCol="0" anchor="ctr"/>
      <a:lstStyle>
        <a:defPPr algn="ctr">
          <a:defRPr>
            <a:solidFill>
              <a:schemeClr val="dk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3_Editable Flat Concentric Circles Diagram">
  <a:themeElements>
    <a:clrScheme name="New 24point0">
      <a:dk1>
        <a:srgbClr val="000000"/>
      </a:dk1>
      <a:lt1>
        <a:srgbClr val="FFFFFF"/>
      </a:lt1>
      <a:dk2>
        <a:srgbClr val="000000"/>
      </a:dk2>
      <a:lt2>
        <a:srgbClr val="0070C0"/>
      </a:lt2>
      <a:accent1>
        <a:srgbClr val="276B7D"/>
      </a:accent1>
      <a:accent2>
        <a:srgbClr val="FFC000"/>
      </a:accent2>
      <a:accent3>
        <a:srgbClr val="7F7F7F"/>
      </a:accent3>
      <a:accent4>
        <a:srgbClr val="BF0000"/>
      </a:accent4>
      <a:accent5>
        <a:srgbClr val="FF4925"/>
      </a:accent5>
      <a:accent6>
        <a:srgbClr val="92D050"/>
      </a:accent6>
      <a:hlink>
        <a:srgbClr val="276B7D"/>
      </a:hlink>
      <a:folHlink>
        <a:srgbClr val="276B7D"/>
      </a:folHlink>
    </a:clrScheme>
    <a:fontScheme name="New Non Map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</a:objectDefaults>
  <a:extraClrSchemeLst/>
</a:theme>
</file>

<file path=ppt/theme/theme3.xml><?xml version="1.0" encoding="utf-8"?>
<a:theme xmlns:a="http://schemas.openxmlformats.org/drawingml/2006/main" name="4_Square with segmented text boxes">
  <a:themeElements>
    <a:clrScheme name="Products">
      <a:dk1>
        <a:srgbClr val="000000"/>
      </a:dk1>
      <a:lt1>
        <a:srgbClr val="FFFFFF"/>
      </a:lt1>
      <a:dk2>
        <a:srgbClr val="000000"/>
      </a:dk2>
      <a:lt2>
        <a:srgbClr val="0070C0"/>
      </a:lt2>
      <a:accent1>
        <a:srgbClr val="276B7D"/>
      </a:accent1>
      <a:accent2>
        <a:srgbClr val="FFC000"/>
      </a:accent2>
      <a:accent3>
        <a:srgbClr val="7F7F7F"/>
      </a:accent3>
      <a:accent4>
        <a:srgbClr val="BF0000"/>
      </a:accent4>
      <a:accent5>
        <a:srgbClr val="FF4925"/>
      </a:accent5>
      <a:accent6>
        <a:srgbClr val="92D050"/>
      </a:accent6>
      <a:hlink>
        <a:srgbClr val="276B7D"/>
      </a:hlink>
      <a:folHlink>
        <a:srgbClr val="276B7D"/>
      </a:folHlink>
    </a:clrScheme>
    <a:fontScheme name="New Non Map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731</Words>
  <Application>Microsoft Office PowerPoint</Application>
  <PresentationFormat>Widescreen</PresentationFormat>
  <Paragraphs>148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Calibri</vt:lpstr>
      <vt:lpstr>Courier New</vt:lpstr>
      <vt:lpstr>PhosphateSolid</vt:lpstr>
      <vt:lpstr>Segoe UI</vt:lpstr>
      <vt:lpstr>Times New Roman</vt:lpstr>
      <vt:lpstr>Wingdings</vt:lpstr>
      <vt:lpstr>Wingdings 2</vt:lpstr>
      <vt:lpstr>Template</vt:lpstr>
      <vt:lpstr>3_Editable Flat Concentric Circles Diagram</vt:lpstr>
      <vt:lpstr>4_Square with segmented text boxes</vt:lpstr>
      <vt:lpstr>4_Office Theme</vt:lpstr>
      <vt:lpstr>5_Office Theme</vt:lpstr>
      <vt:lpstr>1_Office Theme</vt:lpstr>
      <vt:lpstr>Office Theme</vt:lpstr>
      <vt:lpstr>6_Office Theme</vt:lpstr>
      <vt:lpstr>SAMPLE Template for your own mini campaign  Family Presence</vt:lpstr>
      <vt:lpstr>PowerPoint Presentation</vt:lpstr>
      <vt:lpstr>(@Pts4Chg: Twitter poll Nov 28th 2015  58 votes)</vt:lpstr>
      <vt:lpstr> Website Usefulness of Family Presence &amp;  Visiting Hours Information Provincial/Territorial Profiles  </vt:lpstr>
      <vt:lpstr>Website Usefulness - Scores</vt:lpstr>
      <vt:lpstr>Challenges Frontline Healthcare Providers describe</vt:lpstr>
      <vt:lpstr>Wisdom from Frontline Healthcare Workers</vt:lpstr>
      <vt:lpstr>Wisdom from Frontline Healthcare Workers</vt:lpstr>
      <vt:lpstr>Wisdom from Frontline Healthcare Workers</vt:lpstr>
      <vt:lpstr>Patient &amp; Family Centred Care means: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#Family &amp; Friend Presence</dc:title>
  <dc:creator>Air Calgary</dc:creator>
  <cp:lastModifiedBy>Air Calgary</cp:lastModifiedBy>
  <cp:revision>59</cp:revision>
  <dcterms:created xsi:type="dcterms:W3CDTF">2015-12-09T04:23:04Z</dcterms:created>
  <dcterms:modified xsi:type="dcterms:W3CDTF">2015-12-31T05:09:52Z</dcterms:modified>
</cp:coreProperties>
</file>